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notesSlides/notesSlide2.xml" ContentType="application/vnd.openxmlformats-officedocument.presentationml.notesSlide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4"/>
  </p:notesMasterIdLst>
  <p:sldIdLst>
    <p:sldId id="302" r:id="rId2"/>
    <p:sldId id="259" r:id="rId3"/>
    <p:sldId id="256" r:id="rId4"/>
    <p:sldId id="304" r:id="rId5"/>
    <p:sldId id="306" r:id="rId6"/>
    <p:sldId id="309" r:id="rId7"/>
    <p:sldId id="305" r:id="rId8"/>
    <p:sldId id="307" r:id="rId9"/>
    <p:sldId id="308" r:id="rId10"/>
    <p:sldId id="310" r:id="rId11"/>
    <p:sldId id="313" r:id="rId12"/>
    <p:sldId id="311" r:id="rId13"/>
    <p:sldId id="260" r:id="rId14"/>
    <p:sldId id="316" r:id="rId15"/>
    <p:sldId id="315" r:id="rId16"/>
    <p:sldId id="320" r:id="rId17"/>
    <p:sldId id="314" r:id="rId18"/>
    <p:sldId id="301" r:id="rId19"/>
    <p:sldId id="317" r:id="rId20"/>
    <p:sldId id="318" r:id="rId21"/>
    <p:sldId id="263" r:id="rId22"/>
    <p:sldId id="31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914"/>
    <a:srgbClr val="FBEEC9"/>
    <a:srgbClr val="A1173E"/>
    <a:srgbClr val="3333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273" autoAdjust="0"/>
    <p:restoredTop sz="95226" autoAdjust="0"/>
  </p:normalViewPr>
  <p:slideViewPr>
    <p:cSldViewPr snapToGrid="0">
      <p:cViewPr varScale="1">
        <p:scale>
          <a:sx n="82" d="100"/>
          <a:sy n="82" d="100"/>
        </p:scale>
        <p:origin x="1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AAA943-EE59-4E61-A15B-D427310811FB}" type="datetimeFigureOut">
              <a:rPr lang="uk-UA" smtClean="0"/>
              <a:t>13.03.2024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28A6F-87A9-49E4-9C3A-E21F06D1920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51912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SLIDES_API40768524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SLIDES_API40768524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1" name="Google Shape;361;SLIDES_API40768524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uk-UA"/>
              <a:t>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113F138-7681-4725-9E20-940499728D31}" type="datetimeFigureOut">
              <a:rPr lang="uk-UA" smtClean="0"/>
              <a:t>13.03.2024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208276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13.03.2024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71371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13.03.2024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33149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user slide - v1">
  <p:cSld name="Single user slide - v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/>
          <p:nvPr/>
        </p:nvSpPr>
        <p:spPr>
          <a:xfrm>
            <a:off x="9194800" y="-38100"/>
            <a:ext cx="2997300" cy="689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</a:endParaRPr>
          </a:p>
        </p:txBody>
      </p:sp>
      <p:sp>
        <p:nvSpPr>
          <p:cNvPr id="294" name="Google Shape;294;p35"/>
          <p:cNvSpPr/>
          <p:nvPr/>
        </p:nvSpPr>
        <p:spPr>
          <a:xfrm>
            <a:off x="2202800" y="2413000"/>
            <a:ext cx="8140800" cy="2946300"/>
          </a:xfrm>
          <a:prstGeom prst="round1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5"/>
          <p:cNvSpPr txBox="1">
            <a:spLocks noGrp="1"/>
          </p:cNvSpPr>
          <p:nvPr>
            <p:ph type="title"/>
          </p:nvPr>
        </p:nvSpPr>
        <p:spPr>
          <a:xfrm>
            <a:off x="755000" y="593367"/>
            <a:ext cx="10682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96" name="Google Shape;296;p35"/>
          <p:cNvSpPr>
            <a:spLocks noGrp="1"/>
          </p:cNvSpPr>
          <p:nvPr>
            <p:ph type="pic" idx="2"/>
          </p:nvPr>
        </p:nvSpPr>
        <p:spPr>
          <a:xfrm>
            <a:off x="755000" y="2374900"/>
            <a:ext cx="2984400" cy="2984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97" name="Google Shape;297;p35"/>
          <p:cNvSpPr txBox="1">
            <a:spLocks noGrp="1"/>
          </p:cNvSpPr>
          <p:nvPr>
            <p:ph type="body" idx="1"/>
          </p:nvPr>
        </p:nvSpPr>
        <p:spPr>
          <a:xfrm>
            <a:off x="4268867" y="3134397"/>
            <a:ext cx="5143200" cy="428100"/>
          </a:xfrm>
          <a:prstGeom prst="rect">
            <a:avLst/>
          </a:prstGeom>
        </p:spPr>
        <p:txBody>
          <a:bodyPr spcFirstLastPara="1" wrap="square" lIns="0" tIns="121900" rIns="121900" bIns="121900" anchor="ctr" anchorCtr="0">
            <a:norm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8" name="Google Shape;298;p35"/>
          <p:cNvSpPr txBox="1">
            <a:spLocks noGrp="1"/>
          </p:cNvSpPr>
          <p:nvPr>
            <p:ph type="subTitle" idx="3"/>
          </p:nvPr>
        </p:nvSpPr>
        <p:spPr>
          <a:xfrm>
            <a:off x="4268867" y="2706403"/>
            <a:ext cx="5143200" cy="428100"/>
          </a:xfrm>
          <a:prstGeom prst="rect">
            <a:avLst/>
          </a:prstGeom>
        </p:spPr>
        <p:txBody>
          <a:bodyPr spcFirstLastPara="1" wrap="square" lIns="0" tIns="120000" rIns="121900" bIns="121900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Space Grotesk SemiBold"/>
              <a:buNone/>
              <a:defRPr sz="19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35"/>
          <p:cNvSpPr txBox="1">
            <a:spLocks noGrp="1"/>
          </p:cNvSpPr>
          <p:nvPr>
            <p:ph type="body" idx="4"/>
          </p:nvPr>
        </p:nvSpPr>
        <p:spPr>
          <a:xfrm>
            <a:off x="4268867" y="3562400"/>
            <a:ext cx="5143200" cy="1701300"/>
          </a:xfrm>
          <a:prstGeom prst="rect">
            <a:avLst/>
          </a:prstGeom>
        </p:spPr>
        <p:txBody>
          <a:bodyPr spcFirstLastPara="1" wrap="square" lIns="0" tIns="121900" rIns="121900" bIns="121900" anchor="ctr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28959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5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3853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13.03.2024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7085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113F138-7681-4725-9E20-940499728D31}" type="datetimeFigureOut">
              <a:rPr lang="uk-UA" smtClean="0"/>
              <a:t>13.03.2024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461619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13.03.2024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42134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13.03.2024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73588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13.03.2024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67155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13.03.2024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65643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113F138-7681-4725-9E20-940499728D31}" type="datetimeFigureOut">
              <a:rPr lang="uk-UA" smtClean="0"/>
              <a:t>13.03.2024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11776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113F138-7681-4725-9E20-940499728D31}" type="datetimeFigureOut">
              <a:rPr lang="uk-UA" smtClean="0"/>
              <a:t>13.03.2024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9419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6113F138-7681-4725-9E20-940499728D31}" type="datetimeFigureOut">
              <a:rPr lang="uk-UA" smtClean="0"/>
              <a:t>13.03.2024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360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27.xml"/><Relationship Id="rId3" Type="http://schemas.openxmlformats.org/officeDocument/2006/relationships/tags" Target="../tags/tag122.xml"/><Relationship Id="rId7" Type="http://schemas.openxmlformats.org/officeDocument/2006/relationships/tags" Target="../tags/tag126.xml"/><Relationship Id="rId12" Type="http://schemas.openxmlformats.org/officeDocument/2006/relationships/image" Target="../media/image27.png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124.xml"/><Relationship Id="rId10" Type="http://schemas.openxmlformats.org/officeDocument/2006/relationships/tags" Target="../tags/tag129.xml"/><Relationship Id="rId4" Type="http://schemas.openxmlformats.org/officeDocument/2006/relationships/tags" Target="../tags/tag123.xml"/><Relationship Id="rId9" Type="http://schemas.openxmlformats.org/officeDocument/2006/relationships/tags" Target="../tags/tag12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37.xml"/><Relationship Id="rId13" Type="http://schemas.openxmlformats.org/officeDocument/2006/relationships/tags" Target="../tags/tag142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132.xml"/><Relationship Id="rId21" Type="http://schemas.openxmlformats.org/officeDocument/2006/relationships/image" Target="../media/image30.png"/><Relationship Id="rId7" Type="http://schemas.openxmlformats.org/officeDocument/2006/relationships/tags" Target="../tags/tag136.xml"/><Relationship Id="rId12" Type="http://schemas.openxmlformats.org/officeDocument/2006/relationships/tags" Target="../tags/tag141.xml"/><Relationship Id="rId17" Type="http://schemas.openxmlformats.org/officeDocument/2006/relationships/tags" Target="../tags/tag146.xml"/><Relationship Id="rId2" Type="http://schemas.openxmlformats.org/officeDocument/2006/relationships/tags" Target="../tags/tag131.xml"/><Relationship Id="rId16" Type="http://schemas.openxmlformats.org/officeDocument/2006/relationships/tags" Target="../tags/tag145.xml"/><Relationship Id="rId20" Type="http://schemas.openxmlformats.org/officeDocument/2006/relationships/image" Target="../media/image29.svg"/><Relationship Id="rId1" Type="http://schemas.openxmlformats.org/officeDocument/2006/relationships/tags" Target="../tags/tag130.xml"/><Relationship Id="rId6" Type="http://schemas.openxmlformats.org/officeDocument/2006/relationships/tags" Target="../tags/tag135.xml"/><Relationship Id="rId11" Type="http://schemas.openxmlformats.org/officeDocument/2006/relationships/tags" Target="../tags/tag140.xml"/><Relationship Id="rId5" Type="http://schemas.openxmlformats.org/officeDocument/2006/relationships/tags" Target="../tags/tag134.xml"/><Relationship Id="rId15" Type="http://schemas.openxmlformats.org/officeDocument/2006/relationships/tags" Target="../tags/tag144.xml"/><Relationship Id="rId10" Type="http://schemas.openxmlformats.org/officeDocument/2006/relationships/tags" Target="../tags/tag139.xml"/><Relationship Id="rId19" Type="http://schemas.openxmlformats.org/officeDocument/2006/relationships/image" Target="../media/image28.png"/><Relationship Id="rId4" Type="http://schemas.openxmlformats.org/officeDocument/2006/relationships/tags" Target="../tags/tag133.xml"/><Relationship Id="rId9" Type="http://schemas.openxmlformats.org/officeDocument/2006/relationships/tags" Target="../tags/tag138.xml"/><Relationship Id="rId14" Type="http://schemas.openxmlformats.org/officeDocument/2006/relationships/tags" Target="../tags/tag14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54.xml"/><Relationship Id="rId3" Type="http://schemas.openxmlformats.org/officeDocument/2006/relationships/tags" Target="../tags/tag149.xml"/><Relationship Id="rId7" Type="http://schemas.openxmlformats.org/officeDocument/2006/relationships/tags" Target="../tags/tag153.xml"/><Relationship Id="rId12" Type="http://schemas.openxmlformats.org/officeDocument/2006/relationships/image" Target="../media/image31.png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151.xml"/><Relationship Id="rId10" Type="http://schemas.openxmlformats.org/officeDocument/2006/relationships/tags" Target="../tags/tag156.xml"/><Relationship Id="rId4" Type="http://schemas.openxmlformats.org/officeDocument/2006/relationships/tags" Target="../tags/tag150.xml"/><Relationship Id="rId9" Type="http://schemas.openxmlformats.org/officeDocument/2006/relationships/tags" Target="../tags/tag15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64.xml"/><Relationship Id="rId13" Type="http://schemas.openxmlformats.org/officeDocument/2006/relationships/tags" Target="../tags/tag169.xml"/><Relationship Id="rId18" Type="http://schemas.openxmlformats.org/officeDocument/2006/relationships/image" Target="../media/image33.png"/><Relationship Id="rId3" Type="http://schemas.openxmlformats.org/officeDocument/2006/relationships/tags" Target="../tags/tag159.xml"/><Relationship Id="rId7" Type="http://schemas.openxmlformats.org/officeDocument/2006/relationships/tags" Target="../tags/tag163.xml"/><Relationship Id="rId12" Type="http://schemas.openxmlformats.org/officeDocument/2006/relationships/tags" Target="../tags/tag168.xml"/><Relationship Id="rId17" Type="http://schemas.openxmlformats.org/officeDocument/2006/relationships/image" Target="../media/image32.png"/><Relationship Id="rId2" Type="http://schemas.openxmlformats.org/officeDocument/2006/relationships/tags" Target="../tags/tag158.xml"/><Relationship Id="rId16" Type="http://schemas.openxmlformats.org/officeDocument/2006/relationships/slideLayout" Target="../slideLayouts/slideLayout7.xml"/><Relationship Id="rId1" Type="http://schemas.openxmlformats.org/officeDocument/2006/relationships/tags" Target="../tags/tag157.xml"/><Relationship Id="rId6" Type="http://schemas.openxmlformats.org/officeDocument/2006/relationships/tags" Target="../tags/tag162.xml"/><Relationship Id="rId11" Type="http://schemas.openxmlformats.org/officeDocument/2006/relationships/tags" Target="../tags/tag167.xml"/><Relationship Id="rId5" Type="http://schemas.openxmlformats.org/officeDocument/2006/relationships/tags" Target="../tags/tag161.xml"/><Relationship Id="rId15" Type="http://schemas.openxmlformats.org/officeDocument/2006/relationships/tags" Target="../tags/tag171.xml"/><Relationship Id="rId10" Type="http://schemas.openxmlformats.org/officeDocument/2006/relationships/tags" Target="../tags/tag166.xml"/><Relationship Id="rId19" Type="http://schemas.openxmlformats.org/officeDocument/2006/relationships/image" Target="../media/image34.svg"/><Relationship Id="rId4" Type="http://schemas.openxmlformats.org/officeDocument/2006/relationships/tags" Target="../tags/tag160.xml"/><Relationship Id="rId9" Type="http://schemas.openxmlformats.org/officeDocument/2006/relationships/tags" Target="../tags/tag165.xml"/><Relationship Id="rId14" Type="http://schemas.openxmlformats.org/officeDocument/2006/relationships/tags" Target="../tags/tag17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74.xml"/><Relationship Id="rId7" Type="http://schemas.openxmlformats.org/officeDocument/2006/relationships/image" Target="../media/image35.png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7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83.xml"/><Relationship Id="rId3" Type="http://schemas.openxmlformats.org/officeDocument/2006/relationships/tags" Target="../tags/tag178.xml"/><Relationship Id="rId7" Type="http://schemas.openxmlformats.org/officeDocument/2006/relationships/tags" Target="../tags/tag182.xml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6" Type="http://schemas.openxmlformats.org/officeDocument/2006/relationships/tags" Target="../tags/tag181.xml"/><Relationship Id="rId5" Type="http://schemas.openxmlformats.org/officeDocument/2006/relationships/tags" Target="../tags/tag180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179.xml"/><Relationship Id="rId9" Type="http://schemas.openxmlformats.org/officeDocument/2006/relationships/tags" Target="../tags/tag184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tags" Target="../tags/tag197.xml"/><Relationship Id="rId18" Type="http://schemas.openxmlformats.org/officeDocument/2006/relationships/tags" Target="../tags/tag202.xml"/><Relationship Id="rId26" Type="http://schemas.openxmlformats.org/officeDocument/2006/relationships/image" Target="../media/image39.svg"/><Relationship Id="rId3" Type="http://schemas.openxmlformats.org/officeDocument/2006/relationships/tags" Target="../tags/tag187.xml"/><Relationship Id="rId21" Type="http://schemas.openxmlformats.org/officeDocument/2006/relationships/tags" Target="../tags/tag205.xml"/><Relationship Id="rId7" Type="http://schemas.openxmlformats.org/officeDocument/2006/relationships/tags" Target="../tags/tag191.xml"/><Relationship Id="rId12" Type="http://schemas.openxmlformats.org/officeDocument/2006/relationships/tags" Target="../tags/tag196.xml"/><Relationship Id="rId17" Type="http://schemas.openxmlformats.org/officeDocument/2006/relationships/tags" Target="../tags/tag201.xml"/><Relationship Id="rId25" Type="http://schemas.openxmlformats.org/officeDocument/2006/relationships/image" Target="../media/image38.png"/><Relationship Id="rId33" Type="http://schemas.openxmlformats.org/officeDocument/2006/relationships/image" Target="../media/image46.png"/><Relationship Id="rId2" Type="http://schemas.openxmlformats.org/officeDocument/2006/relationships/tags" Target="../tags/tag186.xml"/><Relationship Id="rId16" Type="http://schemas.openxmlformats.org/officeDocument/2006/relationships/tags" Target="../tags/tag200.xml"/><Relationship Id="rId20" Type="http://schemas.openxmlformats.org/officeDocument/2006/relationships/tags" Target="../tags/tag204.xml"/><Relationship Id="rId29" Type="http://schemas.openxmlformats.org/officeDocument/2006/relationships/image" Target="../media/image42.png"/><Relationship Id="rId1" Type="http://schemas.openxmlformats.org/officeDocument/2006/relationships/tags" Target="../tags/tag185.xml"/><Relationship Id="rId6" Type="http://schemas.openxmlformats.org/officeDocument/2006/relationships/tags" Target="../tags/tag190.xml"/><Relationship Id="rId11" Type="http://schemas.openxmlformats.org/officeDocument/2006/relationships/tags" Target="../tags/tag195.xml"/><Relationship Id="rId24" Type="http://schemas.openxmlformats.org/officeDocument/2006/relationships/image" Target="../media/image37.svg"/><Relationship Id="rId32" Type="http://schemas.openxmlformats.org/officeDocument/2006/relationships/image" Target="../media/image45.svg"/><Relationship Id="rId5" Type="http://schemas.openxmlformats.org/officeDocument/2006/relationships/tags" Target="../tags/tag189.xml"/><Relationship Id="rId15" Type="http://schemas.openxmlformats.org/officeDocument/2006/relationships/tags" Target="../tags/tag199.xml"/><Relationship Id="rId23" Type="http://schemas.openxmlformats.org/officeDocument/2006/relationships/image" Target="../media/image36.png"/><Relationship Id="rId28" Type="http://schemas.openxmlformats.org/officeDocument/2006/relationships/image" Target="../media/image41.svg"/><Relationship Id="rId10" Type="http://schemas.openxmlformats.org/officeDocument/2006/relationships/tags" Target="../tags/tag194.xml"/><Relationship Id="rId19" Type="http://schemas.openxmlformats.org/officeDocument/2006/relationships/tags" Target="../tags/tag203.xml"/><Relationship Id="rId31" Type="http://schemas.openxmlformats.org/officeDocument/2006/relationships/image" Target="../media/image44.png"/><Relationship Id="rId4" Type="http://schemas.openxmlformats.org/officeDocument/2006/relationships/tags" Target="../tags/tag188.xml"/><Relationship Id="rId9" Type="http://schemas.openxmlformats.org/officeDocument/2006/relationships/tags" Target="../tags/tag193.xml"/><Relationship Id="rId14" Type="http://schemas.openxmlformats.org/officeDocument/2006/relationships/tags" Target="../tags/tag198.xml"/><Relationship Id="rId22" Type="http://schemas.openxmlformats.org/officeDocument/2006/relationships/slideLayout" Target="../slideLayouts/slideLayout7.xml"/><Relationship Id="rId27" Type="http://schemas.openxmlformats.org/officeDocument/2006/relationships/image" Target="../media/image40.png"/><Relationship Id="rId30" Type="http://schemas.openxmlformats.org/officeDocument/2006/relationships/image" Target="../media/image43.svg"/><Relationship Id="rId8" Type="http://schemas.openxmlformats.org/officeDocument/2006/relationships/tags" Target="../tags/tag19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208.xml"/><Relationship Id="rId7" Type="http://schemas.openxmlformats.org/officeDocument/2006/relationships/tags" Target="../tags/tag212.xm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6" Type="http://schemas.openxmlformats.org/officeDocument/2006/relationships/tags" Target="../tags/tag211.xml"/><Relationship Id="rId5" Type="http://schemas.openxmlformats.org/officeDocument/2006/relationships/tags" Target="../tags/tag210.xml"/><Relationship Id="rId4" Type="http://schemas.openxmlformats.org/officeDocument/2006/relationships/tags" Target="../tags/tag20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220.xml"/><Relationship Id="rId13" Type="http://schemas.openxmlformats.org/officeDocument/2006/relationships/tags" Target="../tags/tag225.xml"/><Relationship Id="rId18" Type="http://schemas.openxmlformats.org/officeDocument/2006/relationships/tags" Target="../tags/tag230.xml"/><Relationship Id="rId26" Type="http://schemas.openxmlformats.org/officeDocument/2006/relationships/image" Target="../media/image47.png"/><Relationship Id="rId3" Type="http://schemas.openxmlformats.org/officeDocument/2006/relationships/tags" Target="../tags/tag215.xml"/><Relationship Id="rId21" Type="http://schemas.openxmlformats.org/officeDocument/2006/relationships/tags" Target="../tags/tag233.xml"/><Relationship Id="rId7" Type="http://schemas.openxmlformats.org/officeDocument/2006/relationships/tags" Target="../tags/tag219.xml"/><Relationship Id="rId12" Type="http://schemas.openxmlformats.org/officeDocument/2006/relationships/tags" Target="../tags/tag224.xml"/><Relationship Id="rId17" Type="http://schemas.openxmlformats.org/officeDocument/2006/relationships/tags" Target="../tags/tag229.xml"/><Relationship Id="rId25" Type="http://schemas.openxmlformats.org/officeDocument/2006/relationships/slideLayout" Target="../slideLayouts/slideLayout7.xml"/><Relationship Id="rId2" Type="http://schemas.openxmlformats.org/officeDocument/2006/relationships/tags" Target="../tags/tag214.xml"/><Relationship Id="rId16" Type="http://schemas.openxmlformats.org/officeDocument/2006/relationships/tags" Target="../tags/tag228.xml"/><Relationship Id="rId20" Type="http://schemas.openxmlformats.org/officeDocument/2006/relationships/tags" Target="../tags/tag232.xml"/><Relationship Id="rId1" Type="http://schemas.openxmlformats.org/officeDocument/2006/relationships/tags" Target="../tags/tag213.xml"/><Relationship Id="rId6" Type="http://schemas.openxmlformats.org/officeDocument/2006/relationships/tags" Target="../tags/tag218.xml"/><Relationship Id="rId11" Type="http://schemas.openxmlformats.org/officeDocument/2006/relationships/tags" Target="../tags/tag223.xml"/><Relationship Id="rId24" Type="http://schemas.openxmlformats.org/officeDocument/2006/relationships/tags" Target="../tags/tag236.xml"/><Relationship Id="rId5" Type="http://schemas.openxmlformats.org/officeDocument/2006/relationships/tags" Target="../tags/tag217.xml"/><Relationship Id="rId15" Type="http://schemas.openxmlformats.org/officeDocument/2006/relationships/tags" Target="../tags/tag227.xml"/><Relationship Id="rId23" Type="http://schemas.openxmlformats.org/officeDocument/2006/relationships/tags" Target="../tags/tag235.xml"/><Relationship Id="rId28" Type="http://schemas.openxmlformats.org/officeDocument/2006/relationships/image" Target="../media/image49.png"/><Relationship Id="rId10" Type="http://schemas.openxmlformats.org/officeDocument/2006/relationships/tags" Target="../tags/tag222.xml"/><Relationship Id="rId19" Type="http://schemas.openxmlformats.org/officeDocument/2006/relationships/tags" Target="../tags/tag231.xml"/><Relationship Id="rId4" Type="http://schemas.openxmlformats.org/officeDocument/2006/relationships/tags" Target="../tags/tag216.xml"/><Relationship Id="rId9" Type="http://schemas.openxmlformats.org/officeDocument/2006/relationships/tags" Target="../tags/tag221.xml"/><Relationship Id="rId14" Type="http://schemas.openxmlformats.org/officeDocument/2006/relationships/tags" Target="../tags/tag226.xml"/><Relationship Id="rId22" Type="http://schemas.openxmlformats.org/officeDocument/2006/relationships/tags" Target="../tags/tag234.xml"/><Relationship Id="rId27" Type="http://schemas.openxmlformats.org/officeDocument/2006/relationships/image" Target="../media/image4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244.xml"/><Relationship Id="rId13" Type="http://schemas.openxmlformats.org/officeDocument/2006/relationships/image" Target="../media/image50.png"/><Relationship Id="rId3" Type="http://schemas.openxmlformats.org/officeDocument/2006/relationships/tags" Target="../tags/tag239.xml"/><Relationship Id="rId7" Type="http://schemas.openxmlformats.org/officeDocument/2006/relationships/tags" Target="../tags/tag243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238.xml"/><Relationship Id="rId1" Type="http://schemas.openxmlformats.org/officeDocument/2006/relationships/tags" Target="../tags/tag237.xml"/><Relationship Id="rId6" Type="http://schemas.openxmlformats.org/officeDocument/2006/relationships/tags" Target="../tags/tag242.xml"/><Relationship Id="rId11" Type="http://schemas.openxmlformats.org/officeDocument/2006/relationships/tags" Target="../tags/tag247.xml"/><Relationship Id="rId5" Type="http://schemas.openxmlformats.org/officeDocument/2006/relationships/tags" Target="../tags/tag241.xml"/><Relationship Id="rId10" Type="http://schemas.openxmlformats.org/officeDocument/2006/relationships/tags" Target="../tags/tag246.xml"/><Relationship Id="rId4" Type="http://schemas.openxmlformats.org/officeDocument/2006/relationships/tags" Target="../tags/tag240.xml"/><Relationship Id="rId9" Type="http://schemas.openxmlformats.org/officeDocument/2006/relationships/tags" Target="../tags/tag245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tags" Target="../tags/tag260.xml"/><Relationship Id="rId18" Type="http://schemas.openxmlformats.org/officeDocument/2006/relationships/tags" Target="../tags/tag265.xml"/><Relationship Id="rId26" Type="http://schemas.openxmlformats.org/officeDocument/2006/relationships/tags" Target="../tags/tag273.xml"/><Relationship Id="rId39" Type="http://schemas.openxmlformats.org/officeDocument/2006/relationships/image" Target="../media/image59.png"/><Relationship Id="rId21" Type="http://schemas.openxmlformats.org/officeDocument/2006/relationships/tags" Target="../tags/tag268.xml"/><Relationship Id="rId34" Type="http://schemas.openxmlformats.org/officeDocument/2006/relationships/image" Target="../media/image54.svg"/><Relationship Id="rId7" Type="http://schemas.openxmlformats.org/officeDocument/2006/relationships/tags" Target="../tags/tag254.xml"/><Relationship Id="rId12" Type="http://schemas.openxmlformats.org/officeDocument/2006/relationships/tags" Target="../tags/tag259.xml"/><Relationship Id="rId17" Type="http://schemas.openxmlformats.org/officeDocument/2006/relationships/tags" Target="../tags/tag264.xml"/><Relationship Id="rId25" Type="http://schemas.openxmlformats.org/officeDocument/2006/relationships/tags" Target="../tags/tag272.xml"/><Relationship Id="rId33" Type="http://schemas.openxmlformats.org/officeDocument/2006/relationships/image" Target="../media/image53.png"/><Relationship Id="rId38" Type="http://schemas.openxmlformats.org/officeDocument/2006/relationships/image" Target="../media/image58.svg"/><Relationship Id="rId2" Type="http://schemas.openxmlformats.org/officeDocument/2006/relationships/tags" Target="../tags/tag249.xml"/><Relationship Id="rId16" Type="http://schemas.openxmlformats.org/officeDocument/2006/relationships/tags" Target="../tags/tag263.xml"/><Relationship Id="rId20" Type="http://schemas.openxmlformats.org/officeDocument/2006/relationships/tags" Target="../tags/tag267.xml"/><Relationship Id="rId29" Type="http://schemas.openxmlformats.org/officeDocument/2006/relationships/image" Target="../media/image40.png"/><Relationship Id="rId1" Type="http://schemas.openxmlformats.org/officeDocument/2006/relationships/tags" Target="../tags/tag248.xml"/><Relationship Id="rId6" Type="http://schemas.openxmlformats.org/officeDocument/2006/relationships/tags" Target="../tags/tag253.xml"/><Relationship Id="rId11" Type="http://schemas.openxmlformats.org/officeDocument/2006/relationships/tags" Target="../tags/tag258.xml"/><Relationship Id="rId24" Type="http://schemas.openxmlformats.org/officeDocument/2006/relationships/tags" Target="../tags/tag271.xml"/><Relationship Id="rId32" Type="http://schemas.openxmlformats.org/officeDocument/2006/relationships/image" Target="../media/image52.svg"/><Relationship Id="rId37" Type="http://schemas.openxmlformats.org/officeDocument/2006/relationships/image" Target="../media/image57.png"/><Relationship Id="rId40" Type="http://schemas.openxmlformats.org/officeDocument/2006/relationships/image" Target="../media/image60.svg"/><Relationship Id="rId5" Type="http://schemas.openxmlformats.org/officeDocument/2006/relationships/tags" Target="../tags/tag252.xml"/><Relationship Id="rId15" Type="http://schemas.openxmlformats.org/officeDocument/2006/relationships/tags" Target="../tags/tag262.xml"/><Relationship Id="rId23" Type="http://schemas.openxmlformats.org/officeDocument/2006/relationships/tags" Target="../tags/tag270.xml"/><Relationship Id="rId28" Type="http://schemas.openxmlformats.org/officeDocument/2006/relationships/slideLayout" Target="../slideLayouts/slideLayout7.xml"/><Relationship Id="rId36" Type="http://schemas.openxmlformats.org/officeDocument/2006/relationships/image" Target="../media/image56.svg"/><Relationship Id="rId10" Type="http://schemas.openxmlformats.org/officeDocument/2006/relationships/tags" Target="../tags/tag257.xml"/><Relationship Id="rId19" Type="http://schemas.openxmlformats.org/officeDocument/2006/relationships/tags" Target="../tags/tag266.xml"/><Relationship Id="rId31" Type="http://schemas.openxmlformats.org/officeDocument/2006/relationships/image" Target="../media/image51.png"/><Relationship Id="rId4" Type="http://schemas.openxmlformats.org/officeDocument/2006/relationships/tags" Target="../tags/tag251.xml"/><Relationship Id="rId9" Type="http://schemas.openxmlformats.org/officeDocument/2006/relationships/tags" Target="../tags/tag256.xml"/><Relationship Id="rId14" Type="http://schemas.openxmlformats.org/officeDocument/2006/relationships/tags" Target="../tags/tag261.xml"/><Relationship Id="rId22" Type="http://schemas.openxmlformats.org/officeDocument/2006/relationships/tags" Target="../tags/tag269.xml"/><Relationship Id="rId27" Type="http://schemas.openxmlformats.org/officeDocument/2006/relationships/tags" Target="../tags/tag274.xml"/><Relationship Id="rId30" Type="http://schemas.openxmlformats.org/officeDocument/2006/relationships/image" Target="../media/image41.svg"/><Relationship Id="rId35" Type="http://schemas.openxmlformats.org/officeDocument/2006/relationships/image" Target="../media/image55.png"/><Relationship Id="rId8" Type="http://schemas.openxmlformats.org/officeDocument/2006/relationships/tags" Target="../tags/tag255.xml"/><Relationship Id="rId3" Type="http://schemas.openxmlformats.org/officeDocument/2006/relationships/tags" Target="../tags/tag25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277.xml"/><Relationship Id="rId2" Type="http://schemas.openxmlformats.org/officeDocument/2006/relationships/tags" Target="../tags/tag276.xml"/><Relationship Id="rId1" Type="http://schemas.openxmlformats.org/officeDocument/2006/relationships/tags" Target="../tags/tag275.xml"/><Relationship Id="rId6" Type="http://schemas.openxmlformats.org/officeDocument/2006/relationships/image" Target="../media/image61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7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openxmlformats.org/officeDocument/2006/relationships/image" Target="../media/image7.jpe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image" Target="../media/image6.jpeg"/><Relationship Id="rId5" Type="http://schemas.openxmlformats.org/officeDocument/2006/relationships/tags" Target="../tags/tag19.xml"/><Relationship Id="rId10" Type="http://schemas.openxmlformats.org/officeDocument/2006/relationships/image" Target="../media/image5.png"/><Relationship Id="rId4" Type="http://schemas.openxmlformats.org/officeDocument/2006/relationships/tags" Target="../tags/tag18.xml"/><Relationship Id="rId9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tags" Target="../tags/tag35.xml"/><Relationship Id="rId18" Type="http://schemas.openxmlformats.org/officeDocument/2006/relationships/tags" Target="../tags/tag40.xml"/><Relationship Id="rId3" Type="http://schemas.openxmlformats.org/officeDocument/2006/relationships/tags" Target="../tags/tag25.xml"/><Relationship Id="rId21" Type="http://schemas.openxmlformats.org/officeDocument/2006/relationships/image" Target="../media/image9.svg"/><Relationship Id="rId7" Type="http://schemas.openxmlformats.org/officeDocument/2006/relationships/tags" Target="../tags/tag29.xml"/><Relationship Id="rId12" Type="http://schemas.openxmlformats.org/officeDocument/2006/relationships/tags" Target="../tags/tag34.xml"/><Relationship Id="rId17" Type="http://schemas.openxmlformats.org/officeDocument/2006/relationships/tags" Target="../tags/tag39.xml"/><Relationship Id="rId2" Type="http://schemas.openxmlformats.org/officeDocument/2006/relationships/tags" Target="../tags/tag24.xml"/><Relationship Id="rId16" Type="http://schemas.openxmlformats.org/officeDocument/2006/relationships/tags" Target="../tags/tag38.xml"/><Relationship Id="rId20" Type="http://schemas.openxmlformats.org/officeDocument/2006/relationships/image" Target="../media/image8.png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tags" Target="../tags/tag33.xml"/><Relationship Id="rId5" Type="http://schemas.openxmlformats.org/officeDocument/2006/relationships/tags" Target="../tags/tag27.xml"/><Relationship Id="rId15" Type="http://schemas.openxmlformats.org/officeDocument/2006/relationships/tags" Target="../tags/tag37.xml"/><Relationship Id="rId10" Type="http://schemas.openxmlformats.org/officeDocument/2006/relationships/tags" Target="../tags/tag32.xml"/><Relationship Id="rId19" Type="http://schemas.openxmlformats.org/officeDocument/2006/relationships/slideLayout" Target="../slideLayouts/slideLayout7.xml"/><Relationship Id="rId4" Type="http://schemas.openxmlformats.org/officeDocument/2006/relationships/tags" Target="../tags/tag26.xml"/><Relationship Id="rId9" Type="http://schemas.openxmlformats.org/officeDocument/2006/relationships/tags" Target="../tags/tag31.xml"/><Relationship Id="rId14" Type="http://schemas.openxmlformats.org/officeDocument/2006/relationships/tags" Target="../tags/tag36.xml"/><Relationship Id="rId2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13" Type="http://schemas.openxmlformats.org/officeDocument/2006/relationships/tags" Target="../tags/tag53.xml"/><Relationship Id="rId18" Type="http://schemas.openxmlformats.org/officeDocument/2006/relationships/tags" Target="../tags/tag58.xml"/><Relationship Id="rId26" Type="http://schemas.openxmlformats.org/officeDocument/2006/relationships/tags" Target="../tags/tag66.xml"/><Relationship Id="rId3" Type="http://schemas.openxmlformats.org/officeDocument/2006/relationships/tags" Target="../tags/tag43.xml"/><Relationship Id="rId21" Type="http://schemas.openxmlformats.org/officeDocument/2006/relationships/tags" Target="../tags/tag61.xml"/><Relationship Id="rId7" Type="http://schemas.openxmlformats.org/officeDocument/2006/relationships/tags" Target="../tags/tag47.xml"/><Relationship Id="rId12" Type="http://schemas.openxmlformats.org/officeDocument/2006/relationships/tags" Target="../tags/tag52.xml"/><Relationship Id="rId17" Type="http://schemas.openxmlformats.org/officeDocument/2006/relationships/tags" Target="../tags/tag57.xml"/><Relationship Id="rId25" Type="http://schemas.openxmlformats.org/officeDocument/2006/relationships/tags" Target="../tags/tag65.xml"/><Relationship Id="rId2" Type="http://schemas.openxmlformats.org/officeDocument/2006/relationships/tags" Target="../tags/tag42.xml"/><Relationship Id="rId16" Type="http://schemas.openxmlformats.org/officeDocument/2006/relationships/tags" Target="../tags/tag56.xml"/><Relationship Id="rId20" Type="http://schemas.openxmlformats.org/officeDocument/2006/relationships/tags" Target="../tags/tag60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tags" Target="../tags/tag51.xml"/><Relationship Id="rId24" Type="http://schemas.openxmlformats.org/officeDocument/2006/relationships/tags" Target="../tags/tag64.xml"/><Relationship Id="rId5" Type="http://schemas.openxmlformats.org/officeDocument/2006/relationships/tags" Target="../tags/tag45.xml"/><Relationship Id="rId15" Type="http://schemas.openxmlformats.org/officeDocument/2006/relationships/tags" Target="../tags/tag55.xml"/><Relationship Id="rId23" Type="http://schemas.openxmlformats.org/officeDocument/2006/relationships/tags" Target="../tags/tag63.xml"/><Relationship Id="rId10" Type="http://schemas.openxmlformats.org/officeDocument/2006/relationships/tags" Target="../tags/tag50.xml"/><Relationship Id="rId19" Type="http://schemas.openxmlformats.org/officeDocument/2006/relationships/tags" Target="../tags/tag59.xml"/><Relationship Id="rId4" Type="http://schemas.openxmlformats.org/officeDocument/2006/relationships/tags" Target="../tags/tag44.xml"/><Relationship Id="rId9" Type="http://schemas.openxmlformats.org/officeDocument/2006/relationships/tags" Target="../tags/tag49.xml"/><Relationship Id="rId14" Type="http://schemas.openxmlformats.org/officeDocument/2006/relationships/tags" Target="../tags/tag54.xml"/><Relationship Id="rId22" Type="http://schemas.openxmlformats.org/officeDocument/2006/relationships/tags" Target="../tags/tag62.xml"/><Relationship Id="rId27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13" Type="http://schemas.openxmlformats.org/officeDocument/2006/relationships/tags" Target="../tags/tag79.xml"/><Relationship Id="rId3" Type="http://schemas.openxmlformats.org/officeDocument/2006/relationships/tags" Target="../tags/tag69.xml"/><Relationship Id="rId7" Type="http://schemas.openxmlformats.org/officeDocument/2006/relationships/tags" Target="../tags/tag73.xml"/><Relationship Id="rId12" Type="http://schemas.openxmlformats.org/officeDocument/2006/relationships/tags" Target="../tags/tag78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tags" Target="../tags/tag77.xml"/><Relationship Id="rId5" Type="http://schemas.openxmlformats.org/officeDocument/2006/relationships/tags" Target="../tags/tag71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76.xml"/><Relationship Id="rId4" Type="http://schemas.openxmlformats.org/officeDocument/2006/relationships/tags" Target="../tags/tag70.xml"/><Relationship Id="rId9" Type="http://schemas.openxmlformats.org/officeDocument/2006/relationships/tags" Target="../tags/tag75.xml"/><Relationship Id="rId14" Type="http://schemas.openxmlformats.org/officeDocument/2006/relationships/tags" Target="../tags/tag80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93.xml"/><Relationship Id="rId18" Type="http://schemas.openxmlformats.org/officeDocument/2006/relationships/tags" Target="../tags/tag98.xml"/><Relationship Id="rId26" Type="http://schemas.openxmlformats.org/officeDocument/2006/relationships/slideLayout" Target="../slideLayouts/slideLayout7.xml"/><Relationship Id="rId21" Type="http://schemas.openxmlformats.org/officeDocument/2006/relationships/tags" Target="../tags/tag101.xml"/><Relationship Id="rId34" Type="http://schemas.openxmlformats.org/officeDocument/2006/relationships/image" Target="../media/image18.svg"/><Relationship Id="rId7" Type="http://schemas.openxmlformats.org/officeDocument/2006/relationships/tags" Target="../tags/tag87.xml"/><Relationship Id="rId12" Type="http://schemas.openxmlformats.org/officeDocument/2006/relationships/tags" Target="../tags/tag92.xml"/><Relationship Id="rId17" Type="http://schemas.openxmlformats.org/officeDocument/2006/relationships/tags" Target="../tags/tag97.xml"/><Relationship Id="rId25" Type="http://schemas.openxmlformats.org/officeDocument/2006/relationships/tags" Target="../tags/tag105.xml"/><Relationship Id="rId33" Type="http://schemas.openxmlformats.org/officeDocument/2006/relationships/image" Target="../media/image17.png"/><Relationship Id="rId2" Type="http://schemas.openxmlformats.org/officeDocument/2006/relationships/tags" Target="../tags/tag82.xml"/><Relationship Id="rId16" Type="http://schemas.openxmlformats.org/officeDocument/2006/relationships/tags" Target="../tags/tag96.xml"/><Relationship Id="rId20" Type="http://schemas.openxmlformats.org/officeDocument/2006/relationships/tags" Target="../tags/tag100.xml"/><Relationship Id="rId29" Type="http://schemas.openxmlformats.org/officeDocument/2006/relationships/image" Target="../media/image13.png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tags" Target="../tags/tag91.xml"/><Relationship Id="rId24" Type="http://schemas.openxmlformats.org/officeDocument/2006/relationships/tags" Target="../tags/tag104.xml"/><Relationship Id="rId32" Type="http://schemas.openxmlformats.org/officeDocument/2006/relationships/image" Target="../media/image16.svg"/><Relationship Id="rId37" Type="http://schemas.openxmlformats.org/officeDocument/2006/relationships/image" Target="../media/image21.png"/><Relationship Id="rId5" Type="http://schemas.openxmlformats.org/officeDocument/2006/relationships/tags" Target="../tags/tag85.xml"/><Relationship Id="rId15" Type="http://schemas.openxmlformats.org/officeDocument/2006/relationships/tags" Target="../tags/tag95.xml"/><Relationship Id="rId23" Type="http://schemas.openxmlformats.org/officeDocument/2006/relationships/tags" Target="../tags/tag103.xml"/><Relationship Id="rId28" Type="http://schemas.openxmlformats.org/officeDocument/2006/relationships/image" Target="../media/image12.svg"/><Relationship Id="rId36" Type="http://schemas.openxmlformats.org/officeDocument/2006/relationships/image" Target="../media/image20.svg"/><Relationship Id="rId10" Type="http://schemas.openxmlformats.org/officeDocument/2006/relationships/tags" Target="../tags/tag90.xml"/><Relationship Id="rId19" Type="http://schemas.openxmlformats.org/officeDocument/2006/relationships/tags" Target="../tags/tag99.xml"/><Relationship Id="rId31" Type="http://schemas.openxmlformats.org/officeDocument/2006/relationships/image" Target="../media/image15.png"/><Relationship Id="rId4" Type="http://schemas.openxmlformats.org/officeDocument/2006/relationships/tags" Target="../tags/tag84.xml"/><Relationship Id="rId9" Type="http://schemas.openxmlformats.org/officeDocument/2006/relationships/tags" Target="../tags/tag89.xml"/><Relationship Id="rId14" Type="http://schemas.openxmlformats.org/officeDocument/2006/relationships/tags" Target="../tags/tag94.xml"/><Relationship Id="rId22" Type="http://schemas.openxmlformats.org/officeDocument/2006/relationships/tags" Target="../tags/tag102.xml"/><Relationship Id="rId27" Type="http://schemas.openxmlformats.org/officeDocument/2006/relationships/image" Target="../media/image11.png"/><Relationship Id="rId30" Type="http://schemas.openxmlformats.org/officeDocument/2006/relationships/image" Target="../media/image14.svg"/><Relationship Id="rId35" Type="http://schemas.openxmlformats.org/officeDocument/2006/relationships/image" Target="../media/image19.png"/><Relationship Id="rId8" Type="http://schemas.openxmlformats.org/officeDocument/2006/relationships/tags" Target="../tags/tag88.xml"/><Relationship Id="rId3" Type="http://schemas.openxmlformats.org/officeDocument/2006/relationships/tags" Target="../tags/tag8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13.xml"/><Relationship Id="rId13" Type="http://schemas.openxmlformats.org/officeDocument/2006/relationships/tags" Target="../tags/tag118.xml"/><Relationship Id="rId18" Type="http://schemas.openxmlformats.org/officeDocument/2006/relationships/image" Target="../media/image24.png"/><Relationship Id="rId3" Type="http://schemas.openxmlformats.org/officeDocument/2006/relationships/tags" Target="../tags/tag108.xml"/><Relationship Id="rId7" Type="http://schemas.openxmlformats.org/officeDocument/2006/relationships/tags" Target="../tags/tag112.xml"/><Relationship Id="rId12" Type="http://schemas.openxmlformats.org/officeDocument/2006/relationships/tags" Target="../tags/tag117.xml"/><Relationship Id="rId17" Type="http://schemas.openxmlformats.org/officeDocument/2006/relationships/image" Target="../media/image23.svg"/><Relationship Id="rId2" Type="http://schemas.openxmlformats.org/officeDocument/2006/relationships/tags" Target="../tags/tag107.xml"/><Relationship Id="rId16" Type="http://schemas.openxmlformats.org/officeDocument/2006/relationships/image" Target="../media/image22.png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11" Type="http://schemas.openxmlformats.org/officeDocument/2006/relationships/tags" Target="../tags/tag116.xml"/><Relationship Id="rId5" Type="http://schemas.openxmlformats.org/officeDocument/2006/relationships/tags" Target="../tags/tag110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115.xml"/><Relationship Id="rId19" Type="http://schemas.openxmlformats.org/officeDocument/2006/relationships/image" Target="../media/image25.png"/><Relationship Id="rId4" Type="http://schemas.openxmlformats.org/officeDocument/2006/relationships/tags" Target="../tags/tag109.xml"/><Relationship Id="rId9" Type="http://schemas.openxmlformats.org/officeDocument/2006/relationships/tags" Target="../tags/tag114.xml"/><Relationship Id="rId14" Type="http://schemas.openxmlformats.org/officeDocument/2006/relationships/tags" Target="../tags/tag1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Shape0"/>
          <p:cNvGrpSpPr/>
          <p:nvPr>
            <p:custDataLst>
              <p:tags r:id="rId1"/>
            </p:custDataLst>
          </p:nvPr>
        </p:nvGrpSpPr>
        <p:grpSpPr>
          <a:xfrm>
            <a:off x="-1942526" y="-1923483"/>
            <a:ext cx="14405914" cy="10001765"/>
            <a:chOff x="-2577526" y="-2558483"/>
            <a:chExt cx="14405914" cy="10001765"/>
          </a:xfrm>
        </p:grpSpPr>
        <p:sp>
          <p:nvSpPr>
            <p:cNvPr id="20" name="Shape1">
              <a:extLst>
                <a:ext uri="{FF2B5EF4-FFF2-40B4-BE49-F238E27FC236}">
                  <a16:creationId xmlns:a16="http://schemas.microsoft.com/office/drawing/2014/main" id="{E002AE21-602F-FE41-AB30-500E72543285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-2577526" y="-1729653"/>
              <a:ext cx="12200004" cy="9172935"/>
            </a:xfrm>
            <a:prstGeom prst="parallelogram">
              <a:avLst/>
            </a:prstGeom>
            <a:noFill/>
            <a:ln w="63500" cap="rnd">
              <a:solidFill>
                <a:srgbClr val="FFFFFF"/>
              </a:solidFill>
              <a:prstDash val="sysDot"/>
              <a:round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397" tIns="25397" rIns="25397" bIns="25397" numCol="1" spcCol="38100" rtlCol="0" anchor="ctr">
              <a:noAutofit/>
            </a:bodyPr>
            <a:lstStyle/>
            <a:p>
              <a:pPr algn="ctr" defTabSz="412696">
                <a:lnSpc>
                  <a:spcPct val="100000"/>
                </a:lnSpc>
                <a:spcBef>
                  <a:spcPct val="0"/>
                </a:spcBef>
              </a:pPr>
              <a:endParaRPr lang="ru-RU"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grpSp>
          <p:nvGrpSpPr>
            <p:cNvPr id="21" name="Shape2"/>
            <p:cNvGrpSpPr/>
            <p:nvPr>
              <p:custDataLst>
                <p:tags r:id="rId6"/>
              </p:custDataLst>
            </p:nvPr>
          </p:nvGrpSpPr>
          <p:grpSpPr>
            <a:xfrm>
              <a:off x="-635000" y="-1400559"/>
              <a:ext cx="12463388" cy="7623115"/>
              <a:chOff x="-635000" y="-1400559"/>
              <a:chExt cx="12463388" cy="7623115"/>
            </a:xfrm>
          </p:grpSpPr>
          <p:sp>
            <p:nvSpPr>
              <p:cNvPr id="22" name="Shape3">
                <a:extLst>
                  <a:ext uri="{FF2B5EF4-FFF2-40B4-BE49-F238E27FC236}">
                    <a16:creationId xmlns:a16="http://schemas.microsoft.com/office/drawing/2014/main" id="{D67EFFBB-5DB7-0315-D9A3-B90734D09E7A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-635000" y="-634550"/>
                <a:ext cx="9476044" cy="6857106"/>
              </a:xfrm>
              <a:custGeom>
                <a:avLst/>
                <a:gdLst>
                  <a:gd name="connsiteX0" fmla="*/ 0 w 9509799"/>
                  <a:gd name="connsiteY0" fmla="*/ 0 h 6857999"/>
                  <a:gd name="connsiteX1" fmla="*/ 9509799 w 9509799"/>
                  <a:gd name="connsiteY1" fmla="*/ 0 h 6857999"/>
                  <a:gd name="connsiteX2" fmla="*/ 7795300 w 9509799"/>
                  <a:gd name="connsiteY2" fmla="*/ 6857999 h 6857999"/>
                  <a:gd name="connsiteX3" fmla="*/ 0 w 9509799"/>
                  <a:gd name="connsiteY3" fmla="*/ 6857999 h 6857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09799" h="6857999">
                    <a:moveTo>
                      <a:pt x="0" y="0"/>
                    </a:moveTo>
                    <a:lnTo>
                      <a:pt x="9509799" y="0"/>
                    </a:lnTo>
                    <a:lnTo>
                      <a:pt x="7795300" y="6857999"/>
                    </a:lnTo>
                    <a:lnTo>
                      <a:pt x="0" y="6857999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5397" tIns="25397" rIns="25397" bIns="25397" numCol="1" spcCol="38100" rtlCol="0" anchor="ctr">
                <a:noAutofit/>
              </a:bodyPr>
              <a:lstStyle/>
              <a:p>
                <a:pPr algn="ctr" defTabSz="412696">
                  <a:lnSpc>
                    <a:spcPct val="100000"/>
                  </a:lnSpc>
                  <a:spcBef>
                    <a:spcPct val="0"/>
                  </a:spcBef>
                </a:pPr>
                <a:endParaRPr lang="ru-RU" sz="16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sp>
            <p:nvSpPr>
              <p:cNvPr id="23" name="Shape4">
                <a:extLst>
                  <a:ext uri="{FF2B5EF4-FFF2-40B4-BE49-F238E27FC236}">
                    <a16:creationId xmlns:a16="http://schemas.microsoft.com/office/drawing/2014/main" id="{3927F932-8D49-8D45-AEE8-61C5EF3B083A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>
                <a:off x="10224253" y="-1400559"/>
                <a:ext cx="1604135" cy="31147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noFill/>
              <a:ln w="88900" cap="sq">
                <a:solidFill>
                  <a:srgbClr val="FFFFFF"/>
                </a:solidFill>
                <a:miter lim="800000"/>
              </a:ln>
            </p:spPr>
            <p:txBody>
              <a:bodyPr lIns="25397" tIns="25397" rIns="25397" bIns="25397" anchor="ctr">
                <a:noAutofit/>
              </a:bodyPr>
              <a:lstStyle/>
              <a:p>
                <a:pPr defTabSz="412696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  <p:sp>
            <p:nvSpPr>
              <p:cNvPr id="24" name="Shape5">
                <a:extLst>
                  <a:ext uri="{FF2B5EF4-FFF2-40B4-BE49-F238E27FC236}">
                    <a16:creationId xmlns:a16="http://schemas.microsoft.com/office/drawing/2014/main" id="{2E6051C2-6219-D143-BFD3-BAD6294917E7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8601842" y="572025"/>
                <a:ext cx="522699" cy="1014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0" cap="sq">
                <a:noFill/>
                <a:miter lim="800000"/>
              </a:ln>
            </p:spPr>
            <p:txBody>
              <a:bodyPr lIns="25397" tIns="25397" rIns="25397" bIns="25397" anchor="ctr">
                <a:noAutofit/>
              </a:bodyPr>
              <a:lstStyle/>
              <a:p>
                <a:pPr defTabSz="412696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</p:grpSp>
        <p:sp>
          <p:nvSpPr>
            <p:cNvPr id="25" name="Shape6">
              <a:extLst>
                <a:ext uri="{FF2B5EF4-FFF2-40B4-BE49-F238E27FC236}">
                  <a16:creationId xmlns:a16="http://schemas.microsoft.com/office/drawing/2014/main" id="{13942523-49E6-5944-9D7C-1C355EE94713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-865032" y="4173717"/>
              <a:ext cx="1358079" cy="2636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noFill/>
            <a:ln w="53975" cap="rnd">
              <a:solidFill>
                <a:srgbClr val="000000"/>
              </a:solidFill>
              <a:prstDash val="sysDot"/>
              <a:miter lim="800000"/>
            </a:ln>
          </p:spPr>
          <p:txBody>
            <a:bodyPr lIns="25397" tIns="25397" rIns="25397" bIns="25397" anchor="ctr">
              <a:noAutofit/>
            </a:bodyPr>
            <a:lstStyle/>
            <a:p>
              <a:pPr defTabSz="412696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  <p:sp>
          <p:nvSpPr>
            <p:cNvPr id="26" name="Shape7">
              <a:extLst>
                <a:ext uri="{FF2B5EF4-FFF2-40B4-BE49-F238E27FC236}">
                  <a16:creationId xmlns:a16="http://schemas.microsoft.com/office/drawing/2014/main" id="{30816176-0DBD-804C-B8D6-9CD4EBA717B5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-865032" y="4772843"/>
              <a:ext cx="989703" cy="1921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noFill/>
            <a:ln w="88900" cap="rnd">
              <a:solidFill>
                <a:srgbClr val="000000"/>
              </a:solidFill>
              <a:prstDash val="solid"/>
              <a:miter lim="800000"/>
            </a:ln>
          </p:spPr>
          <p:txBody>
            <a:bodyPr lIns="25397" tIns="25397" rIns="25397" bIns="25397" anchor="ctr">
              <a:noAutofit/>
            </a:bodyPr>
            <a:lstStyle/>
            <a:p>
              <a:pPr defTabSz="412696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  <p:grpSp>
          <p:nvGrpSpPr>
            <p:cNvPr id="27" name="Shape8"/>
            <p:cNvGrpSpPr/>
            <p:nvPr>
              <p:custDataLst>
                <p:tags r:id="rId9"/>
              </p:custDataLst>
            </p:nvPr>
          </p:nvGrpSpPr>
          <p:grpSpPr>
            <a:xfrm>
              <a:off x="-725634" y="-2558483"/>
              <a:ext cx="8388844" cy="8346356"/>
              <a:chOff x="-725634" y="-2558483"/>
              <a:chExt cx="8388844" cy="8346356"/>
            </a:xfrm>
          </p:grpSpPr>
          <p:sp>
            <p:nvSpPr>
              <p:cNvPr id="28" name="Shape9">
                <a:extLst>
                  <a:ext uri="{FF2B5EF4-FFF2-40B4-BE49-F238E27FC236}">
                    <a16:creationId xmlns:a16="http://schemas.microsoft.com/office/drawing/2014/main" id="{832D279F-B815-584B-A2A4-7EFA221FF735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6946226" y="4395698"/>
                <a:ext cx="716984" cy="13921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0" cap="sq">
                <a:noFill/>
                <a:miter lim="800000"/>
              </a:ln>
            </p:spPr>
            <p:txBody>
              <a:bodyPr lIns="25397" tIns="25397" rIns="25397" bIns="25397" anchor="ctr">
                <a:noAutofit/>
              </a:bodyPr>
              <a:lstStyle/>
              <a:p>
                <a:pPr defTabSz="412696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  <p:sp>
            <p:nvSpPr>
              <p:cNvPr id="29" name="Shape10">
                <a:extLst>
                  <a:ext uri="{FF2B5EF4-FFF2-40B4-BE49-F238E27FC236}">
                    <a16:creationId xmlns:a16="http://schemas.microsoft.com/office/drawing/2014/main" id="{BA193BEB-E3F8-5D49-9668-41F0EC052B07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-725634" y="-2558483"/>
                <a:ext cx="2596134" cy="50409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noFill/>
              <a:ln w="88900">
                <a:solidFill>
                  <a:srgbClr val="000000"/>
                </a:solidFill>
                <a:miter lim="800000"/>
              </a:ln>
            </p:spPr>
            <p:txBody>
              <a:bodyPr lIns="25397" tIns="25397" rIns="25397" bIns="25397" anchor="ctr">
                <a:noAutofit/>
              </a:bodyPr>
              <a:lstStyle/>
              <a:p>
                <a:pPr defTabSz="412696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</p:grpSp>
      </p:grpSp>
      <p:grpSp>
        <p:nvGrpSpPr>
          <p:cNvPr id="12" name="Shape11"/>
          <p:cNvGrpSpPr/>
          <p:nvPr>
            <p:custDataLst>
              <p:tags r:id="rId2"/>
            </p:custDataLst>
          </p:nvPr>
        </p:nvGrpSpPr>
        <p:grpSpPr>
          <a:xfrm>
            <a:off x="1181741" y="656794"/>
            <a:ext cx="1145738" cy="1260311"/>
            <a:chOff x="4662881" y="1864207"/>
            <a:chExt cx="1145738" cy="1260311"/>
          </a:xfrm>
        </p:grpSpPr>
        <p:sp>
          <p:nvSpPr>
            <p:cNvPr id="14" name="Shape12">
              <a:extLst>
                <a:ext uri="{FF2B5EF4-FFF2-40B4-BE49-F238E27FC236}">
                  <a16:creationId xmlns:a16="http://schemas.microsoft.com/office/drawing/2014/main" id="{645F223A-6FFC-6A4F-B7F7-F1460330BA46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>
            <a:xfrm>
              <a:off x="4911335" y="1864445"/>
              <a:ext cx="648829" cy="125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/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sp>
        <p:nvSpPr>
          <p:cNvPr id="15" name="Shape13">
            <a:extLst>
              <a:ext uri="{FF2B5EF4-FFF2-40B4-BE49-F238E27FC236}">
                <a16:creationId xmlns:a16="http://schemas.microsoft.com/office/drawing/2014/main" id="{9FB687ED-2A31-4B4B-A004-2270733A56D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181740" y="3226538"/>
            <a:ext cx="7340174" cy="110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defTabSz="412696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600" b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Добрий день!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Shape12"/>
          <p:cNvGrpSpPr/>
          <p:nvPr>
            <p:custDataLst>
              <p:tags r:id="rId1"/>
            </p:custDataLst>
          </p:nvPr>
        </p:nvGrpSpPr>
        <p:grpSpPr>
          <a:xfrm>
            <a:off x="189337" y="-166007"/>
            <a:ext cx="11374350" cy="8145743"/>
            <a:chOff x="-445663" y="-801007"/>
            <a:chExt cx="11374350" cy="8145743"/>
          </a:xfrm>
        </p:grpSpPr>
        <p:sp>
          <p:nvSpPr>
            <p:cNvPr id="22" name="Shape7">
              <a:extLst>
                <a:ext uri="{FF2B5EF4-FFF2-40B4-BE49-F238E27FC236}">
                  <a16:creationId xmlns:a16="http://schemas.microsoft.com/office/drawing/2014/main" id="{1232E571-7B96-2670-8D1E-8F14F79BE127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-445663" y="-801007"/>
              <a:ext cx="710748" cy="1380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/>
            <a:p>
              <a:pPr defTabSz="412696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  <p:grpSp>
          <p:nvGrpSpPr>
            <p:cNvPr id="23" name="Shape13"/>
            <p:cNvGrpSpPr/>
            <p:nvPr>
              <p:custDataLst>
                <p:tags r:id="rId8"/>
              </p:custDataLst>
            </p:nvPr>
          </p:nvGrpSpPr>
          <p:grpSpPr>
            <a:xfrm>
              <a:off x="7523161" y="-335575"/>
              <a:ext cx="3405526" cy="7680312"/>
              <a:chOff x="7523161" y="-335575"/>
              <a:chExt cx="3405526" cy="7680312"/>
            </a:xfrm>
          </p:grpSpPr>
          <p:sp>
            <p:nvSpPr>
              <p:cNvPr id="24" name="Shape9">
                <a:extLst>
                  <a:ext uri="{FF2B5EF4-FFF2-40B4-BE49-F238E27FC236}">
                    <a16:creationId xmlns:a16="http://schemas.microsoft.com/office/drawing/2014/main" id="{AA7E4556-1E24-6A27-7172-C0AE4DCB0AAD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8970298" y="3542112"/>
                <a:ext cx="1958389" cy="38026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lIns="25397" tIns="25397" rIns="25397" bIns="25397" anchor="ctr"/>
              <a:lstStyle/>
              <a:p>
                <a:pPr defTabSz="412696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  <p:sp>
            <p:nvSpPr>
              <p:cNvPr id="25" name="Shape11">
                <a:extLst>
                  <a:ext uri="{FF2B5EF4-FFF2-40B4-BE49-F238E27FC236}">
                    <a16:creationId xmlns:a16="http://schemas.microsoft.com/office/drawing/2014/main" id="{4DDE9447-5F33-9B0A-A5C7-2802C2FBCF77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7523161" y="-335575"/>
                <a:ext cx="804420" cy="15619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ln w="63500">
                <a:solidFill>
                  <a:srgbClr val="FFFFFF"/>
                </a:solidFill>
                <a:miter lim="400000"/>
              </a:ln>
            </p:spPr>
            <p:txBody>
              <a:bodyPr lIns="25397" tIns="25397" rIns="25397" bIns="25397" anchor="ctr"/>
              <a:lstStyle/>
              <a:p>
                <a:pPr defTabSz="412696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</p:grpSp>
      </p:grpSp>
      <p:sp>
        <p:nvSpPr>
          <p:cNvPr id="19" name="Shape3">
            <a:extLst>
              <a:ext uri="{FF2B5EF4-FFF2-40B4-BE49-F238E27FC236}">
                <a16:creationId xmlns:a16="http://schemas.microsoft.com/office/drawing/2014/main" id="{99163C22-37C2-3C43-B338-F87CF2C8B54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849923" y="4496589"/>
            <a:ext cx="4986082" cy="1846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>
                <a:solidFill>
                  <a:srgbClr val="000000"/>
                </a:solidFill>
                <a:latin typeface="+mn-lt"/>
              </a:rPr>
              <a:t>IntelliJ IDEA — 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інтегроване</a:t>
            </a:r>
            <a:r>
              <a:rPr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середовище</a:t>
            </a:r>
            <a:r>
              <a:rPr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розробки</a:t>
            </a:r>
            <a:r>
              <a:rPr sz="2400" dirty="0">
                <a:solidFill>
                  <a:srgbClr val="000000"/>
                </a:solidFill>
                <a:latin typeface="+mn-lt"/>
              </a:rPr>
              <a:t> 
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програмного</a:t>
            </a:r>
            <a:r>
              <a:rPr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забезпечення</a:t>
            </a:r>
            <a:r>
              <a:rPr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для</a:t>
            </a:r>
            <a:r>
              <a:rPr sz="2400" dirty="0">
                <a:solidFill>
                  <a:srgbClr val="000000"/>
                </a:solidFill>
                <a:latin typeface="+mn-lt"/>
              </a:rPr>
              <a:t> Java, 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розроблене</a:t>
            </a:r>
            <a:r>
              <a:rPr sz="2400" dirty="0">
                <a:solidFill>
                  <a:srgbClr val="000000"/>
                </a:solidFill>
                <a:latin typeface="+mn-lt"/>
              </a:rPr>
              <a:t> 
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компанією</a:t>
            </a:r>
            <a:r>
              <a:rPr sz="2400" dirty="0">
                <a:solidFill>
                  <a:srgbClr val="000000"/>
                </a:solidFill>
                <a:latin typeface="+mn-lt"/>
              </a:rPr>
              <a:t> JetBrains</a:t>
            </a:r>
          </a:p>
        </p:txBody>
      </p:sp>
      <p:grpSp>
        <p:nvGrpSpPr>
          <p:cNvPr id="9" name="Shape14"/>
          <p:cNvGrpSpPr/>
          <p:nvPr>
            <p:custDataLst>
              <p:tags r:id="rId3"/>
            </p:custDataLst>
          </p:nvPr>
        </p:nvGrpSpPr>
        <p:grpSpPr>
          <a:xfrm>
            <a:off x="837659" y="2967974"/>
            <a:ext cx="811314" cy="1380068"/>
            <a:chOff x="5055343" y="2103966"/>
            <a:chExt cx="811314" cy="1380068"/>
          </a:xfrm>
        </p:grpSpPr>
        <p:sp>
          <p:nvSpPr>
            <p:cNvPr id="11" name="Shape15">
              <a:extLst>
                <a:ext uri="{FF2B5EF4-FFF2-40B4-BE49-F238E27FC236}">
                  <a16:creationId xmlns:a16="http://schemas.microsoft.com/office/drawing/2014/main" id="{2F11CB0B-EB47-BB4C-A98B-2534A1EE38A1}"/>
                </a:ext>
              </a:extLst>
            </p:cNvPr>
            <p:cNvSpPr>
              <a:spLocks noChangeAspect="1"/>
            </p:cNvSpPr>
            <p:nvPr>
              <p:custDataLst>
                <p:tags r:id="rId6"/>
              </p:custDataLst>
            </p:nvPr>
          </p:nvSpPr>
          <p:spPr>
            <a:xfrm>
              <a:off x="5105625" y="2103966"/>
              <a:ext cx="710750" cy="1380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/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sp>
        <p:nvSpPr>
          <p:cNvPr id="6" name="Shape16">
            <a:extLst>
              <a:ext uri="{FF2B5EF4-FFF2-40B4-BE49-F238E27FC236}">
                <a16:creationId xmlns:a16="http://schemas.microsoft.com/office/drawing/2014/main" id="{04FC3A3E-EED5-2F42-9484-14387E659B0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849923" y="3019261"/>
            <a:ext cx="5064061" cy="1477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dirty="0" err="1">
                <a:solidFill>
                  <a:srgbClr val="000000"/>
                </a:solidFill>
                <a:latin typeface="+mn-lt"/>
              </a:rPr>
              <a:t>Нам</a:t>
            </a:r>
            <a:r>
              <a:rPr lang="en-US" sz="4000" dirty="0">
                <a:solidFill>
                  <a:srgbClr val="000000"/>
                </a:solidFill>
                <a:latin typeface="+mn-lt"/>
              </a:rPr>
              <a:t> </a:t>
            </a:r>
            <a:r>
              <a:rPr lang="en-US" sz="4000" dirty="0" err="1">
                <a:solidFill>
                  <a:srgbClr val="000000"/>
                </a:solidFill>
                <a:latin typeface="+mn-lt"/>
              </a:rPr>
              <a:t>знадобиться</a:t>
            </a:r>
            <a:r>
              <a:rPr lang="en-US" sz="40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+mn-lt"/>
              </a:rPr>
              <a:t>одна</a:t>
            </a:r>
            <a:r>
              <a:rPr lang="en-US" sz="4000" dirty="0">
                <a:solidFill>
                  <a:srgbClr val="000000"/>
                </a:solidFill>
                <a:latin typeface="+mn-lt"/>
              </a:rPr>
              <a:t> 
</a:t>
            </a:r>
            <a:r>
              <a:rPr lang="en-US" sz="4000" dirty="0" err="1">
                <a:solidFill>
                  <a:srgbClr val="000000"/>
                </a:solidFill>
                <a:latin typeface="+mn-lt"/>
              </a:rPr>
              <a:t>програма</a:t>
            </a:r>
            <a:r>
              <a:rPr lang="en-US" sz="4000" dirty="0">
                <a:solidFill>
                  <a:srgbClr val="000000"/>
                </a:solidFill>
                <a:latin typeface="+mn-lt"/>
              </a:rPr>
              <a:t>:</a:t>
            </a:r>
          </a:p>
        </p:txBody>
      </p:sp>
      <p:sp>
        <p:nvSpPr>
          <p:cNvPr id="12" name="Shape17">
            <a:extLst>
              <a:ext uri="{FF2B5EF4-FFF2-40B4-BE49-F238E27FC236}">
                <a16:creationId xmlns:a16="http://schemas.microsoft.com/office/drawing/2014/main" id="{6C6947D9-5AB4-9556-E62B-0E5EEFEF2AC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40365" y="711682"/>
            <a:ext cx="3726346" cy="216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600" b="1">
                <a:solidFill>
                  <a:srgbClr val="000000"/>
                </a:solidFill>
                <a:latin typeface="+mn-lt"/>
              </a:rPr>
              <a:t>IntelliJ 
IDEA</a:t>
            </a:r>
          </a:p>
        </p:txBody>
      </p:sp>
      <p:pic>
        <p:nvPicPr>
          <p:cNvPr id="13" name="Picture 2" descr="IntelliJ IDEA — Википедия">
            <a:extLst>
              <a:ext uri="{FF2B5EF4-FFF2-40B4-BE49-F238E27FC236}">
                <a16:creationId xmlns:a16="http://schemas.microsoft.com/office/drawing/2014/main" id="{E344937F-D739-4D2E-9990-304E498E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-166007"/>
            <a:ext cx="7175650" cy="7175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Shape6">
            <a:extLst>
              <a:ext uri="{FF2B5EF4-FFF2-40B4-BE49-F238E27FC236}">
                <a16:creationId xmlns:a16="http://schemas.microsoft.com/office/drawing/2014/main" id="{49CF6DBC-C969-41D1-8570-0E16E0C8A49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877948" y="592562"/>
            <a:ext cx="830847" cy="932556"/>
            <a:chOff x="5045577" y="2327722"/>
            <a:chExt cx="830847" cy="932556"/>
          </a:xfrm>
        </p:grpSpPr>
        <p:grpSp>
          <p:nvGrpSpPr>
            <p:cNvPr id="28" name="Shape7">
              <a:extLst>
                <a:ext uri="{FF2B5EF4-FFF2-40B4-BE49-F238E27FC236}">
                  <a16:creationId xmlns:a16="http://schemas.microsoft.com/office/drawing/2014/main" id="{C7044F8B-A8C7-48B2-AD0D-6410C730ECC2}"/>
                </a:ext>
              </a:extLst>
            </p:cNvPr>
            <p:cNvGrpSpPr/>
            <p:nvPr>
              <p:custDataLst>
                <p:tags r:id="rId15"/>
              </p:custDataLst>
            </p:nvPr>
          </p:nvGrpSpPr>
          <p:grpSpPr>
            <a:xfrm>
              <a:off x="5045577" y="2327722"/>
              <a:ext cx="830847" cy="932556"/>
              <a:chOff x="8777018" y="2646891"/>
              <a:chExt cx="830847" cy="932556"/>
            </a:xfrm>
          </p:grpSpPr>
          <p:sp>
            <p:nvSpPr>
              <p:cNvPr id="29" name="Shape8">
                <a:extLst>
                  <a:ext uri="{FF2B5EF4-FFF2-40B4-BE49-F238E27FC236}">
                    <a16:creationId xmlns:a16="http://schemas.microsoft.com/office/drawing/2014/main" id="{9B34439F-2754-4C8B-9E7B-7E15821132C7}"/>
                  </a:ext>
                </a:extLst>
              </p:cNvPr>
              <p:cNvSpPr>
                <a:spLocks noChangeAspect="1"/>
              </p:cNvSpPr>
              <p:nvPr>
                <p:custDataLst>
                  <p:tags r:id="rId16"/>
                </p:custDataLst>
              </p:nvPr>
            </p:nvSpPr>
            <p:spPr>
              <a:xfrm rot="21147248" flipH="1">
                <a:off x="8777018" y="2646891"/>
                <a:ext cx="830847" cy="932556"/>
              </a:xfrm>
              <a:custGeom>
                <a:avLst/>
                <a:gdLst>
                  <a:gd name="connsiteX0" fmla="*/ 12664 w 580931"/>
                  <a:gd name="connsiteY0" fmla="*/ 623637 h 631614"/>
                  <a:gd name="connsiteX1" fmla="*/ 126726 w 580931"/>
                  <a:gd name="connsiteY1" fmla="*/ 161573 h 631614"/>
                  <a:gd name="connsiteX2" fmla="*/ 578847 w 580931"/>
                  <a:gd name="connsiteY2" fmla="*/ 0 h 631614"/>
                  <a:gd name="connsiteX3" fmla="*/ 482925 w 580931"/>
                  <a:gd name="connsiteY3" fmla="*/ 450118 h 631614"/>
                  <a:gd name="connsiteX4" fmla="*/ 12664 w 580931"/>
                  <a:gd name="connsiteY4" fmla="*/ 623637 h 63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0931" h="631614">
                    <a:moveTo>
                      <a:pt x="12664" y="623637"/>
                    </a:moveTo>
                    <a:cubicBezTo>
                      <a:pt x="-27442" y="585098"/>
                      <a:pt x="32362" y="265512"/>
                      <a:pt x="126726" y="161573"/>
                    </a:cubicBezTo>
                    <a:cubicBezTo>
                      <a:pt x="221090" y="57634"/>
                      <a:pt x="456497" y="497"/>
                      <a:pt x="578847" y="0"/>
                    </a:cubicBezTo>
                    <a:cubicBezTo>
                      <a:pt x="586441" y="113802"/>
                      <a:pt x="577289" y="346179"/>
                      <a:pt x="482925" y="450118"/>
                    </a:cubicBezTo>
                    <a:cubicBezTo>
                      <a:pt x="388561" y="554057"/>
                      <a:pt x="52770" y="662176"/>
                      <a:pt x="12664" y="623637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ru-RU">
                  <a:solidFill>
                    <a:prstClr val="white"/>
                  </a:solidFill>
                  <a:latin typeface="Comfortaa"/>
                </a:endParaRPr>
              </a:p>
            </p:txBody>
          </p:sp>
          <p:pic>
            <p:nvPicPr>
              <p:cNvPr id="30" name="Shape9">
                <a:extLst>
                  <a:ext uri="{FF2B5EF4-FFF2-40B4-BE49-F238E27FC236}">
                    <a16:creationId xmlns:a16="http://schemas.microsoft.com/office/drawing/2014/main" id="{CBC5CFCA-9602-42B4-8C3E-7C5CE4959CED}"/>
                  </a:ext>
                </a:extLst>
              </p:cNvPr>
              <p:cNvPicPr/>
              <p:nvPr>
                <p:custDataLst>
                  <p:tags r:id="rId17"/>
                </p:custDataLst>
              </p:nvPr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9019651" y="2937450"/>
                <a:ext cx="345583" cy="351440"/>
              </a:xfrm>
              <a:prstGeom prst="rect">
                <a:avLst/>
              </a:prstGeom>
            </p:spPr>
          </p:pic>
        </p:grpSp>
      </p:grpSp>
      <p:sp>
        <p:nvSpPr>
          <p:cNvPr id="42" name="Shape11">
            <a:extLst>
              <a:ext uri="{FF2B5EF4-FFF2-40B4-BE49-F238E27FC236}">
                <a16:creationId xmlns:a16="http://schemas.microsoft.com/office/drawing/2014/main" id="{1AB6420C-D2AF-4AE1-8A58-BBD2DE29B4F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501569" y="-1005377"/>
            <a:ext cx="1624645" cy="2287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5397" tIns="25397" rIns="25397" bIns="25397" anchor="ctr">
            <a:noAutofit/>
          </a:bodyPr>
          <a:lstStyle/>
          <a:p>
            <a:pPr defTabSz="412696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/>
          </a:p>
        </p:txBody>
      </p:sp>
      <p:sp>
        <p:nvSpPr>
          <p:cNvPr id="35" name="Shape11">
            <a:extLst>
              <a:ext uri="{FF2B5EF4-FFF2-40B4-BE49-F238E27FC236}">
                <a16:creationId xmlns:a16="http://schemas.microsoft.com/office/drawing/2014/main" id="{3A8658C4-C361-474F-B479-53ACD340CB1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-554119" y="5394187"/>
            <a:ext cx="1624645" cy="2287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5397" tIns="25397" rIns="25397" bIns="25397" anchor="ctr">
            <a:noAutofit/>
          </a:bodyPr>
          <a:lstStyle/>
          <a:p>
            <a:pPr defTabSz="412696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/>
          </a:p>
        </p:txBody>
      </p:sp>
      <p:grpSp>
        <p:nvGrpSpPr>
          <p:cNvPr id="7" name="Shape6"/>
          <p:cNvGrpSpPr/>
          <p:nvPr>
            <p:custDataLst>
              <p:tags r:id="rId4"/>
            </p:custDataLst>
          </p:nvPr>
        </p:nvGrpSpPr>
        <p:grpSpPr>
          <a:xfrm>
            <a:off x="827893" y="3191731"/>
            <a:ext cx="830847" cy="932556"/>
            <a:chOff x="5045577" y="2327722"/>
            <a:chExt cx="830847" cy="932556"/>
          </a:xfrm>
        </p:grpSpPr>
        <p:grpSp>
          <p:nvGrpSpPr>
            <p:cNvPr id="9" name="Shape7"/>
            <p:cNvGrpSpPr/>
            <p:nvPr>
              <p:custDataLst>
                <p:tags r:id="rId12"/>
              </p:custDataLst>
            </p:nvPr>
          </p:nvGrpSpPr>
          <p:grpSpPr>
            <a:xfrm>
              <a:off x="5045577" y="2327722"/>
              <a:ext cx="830847" cy="932556"/>
              <a:chOff x="8777018" y="2646891"/>
              <a:chExt cx="830847" cy="932556"/>
            </a:xfrm>
          </p:grpSpPr>
          <p:sp>
            <p:nvSpPr>
              <p:cNvPr id="10" name="Shape8">
                <a:extLst>
                  <a:ext uri="{FF2B5EF4-FFF2-40B4-BE49-F238E27FC236}">
                    <a16:creationId xmlns:a16="http://schemas.microsoft.com/office/drawing/2014/main" id="{000D1C98-1237-454B-9587-1DAAA55F4BAB}"/>
                  </a:ext>
                </a:extLst>
              </p:cNvPr>
              <p:cNvSpPr>
                <a:spLocks noChangeAspect="1"/>
              </p:cNvSpPr>
              <p:nvPr>
                <p:custDataLst>
                  <p:tags r:id="rId13"/>
                </p:custDataLst>
              </p:nvPr>
            </p:nvSpPr>
            <p:spPr>
              <a:xfrm rot="21147248" flipH="1">
                <a:off x="8777018" y="2646891"/>
                <a:ext cx="830847" cy="932556"/>
              </a:xfrm>
              <a:custGeom>
                <a:avLst/>
                <a:gdLst>
                  <a:gd name="connsiteX0" fmla="*/ 12664 w 580931"/>
                  <a:gd name="connsiteY0" fmla="*/ 623637 h 631614"/>
                  <a:gd name="connsiteX1" fmla="*/ 126726 w 580931"/>
                  <a:gd name="connsiteY1" fmla="*/ 161573 h 631614"/>
                  <a:gd name="connsiteX2" fmla="*/ 578847 w 580931"/>
                  <a:gd name="connsiteY2" fmla="*/ 0 h 631614"/>
                  <a:gd name="connsiteX3" fmla="*/ 482925 w 580931"/>
                  <a:gd name="connsiteY3" fmla="*/ 450118 h 631614"/>
                  <a:gd name="connsiteX4" fmla="*/ 12664 w 580931"/>
                  <a:gd name="connsiteY4" fmla="*/ 623637 h 63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0931" h="631614">
                    <a:moveTo>
                      <a:pt x="12664" y="623637"/>
                    </a:moveTo>
                    <a:cubicBezTo>
                      <a:pt x="-27442" y="585098"/>
                      <a:pt x="32362" y="265512"/>
                      <a:pt x="126726" y="161573"/>
                    </a:cubicBezTo>
                    <a:cubicBezTo>
                      <a:pt x="221090" y="57634"/>
                      <a:pt x="456497" y="497"/>
                      <a:pt x="578847" y="0"/>
                    </a:cubicBezTo>
                    <a:cubicBezTo>
                      <a:pt x="586441" y="113802"/>
                      <a:pt x="577289" y="346179"/>
                      <a:pt x="482925" y="450118"/>
                    </a:cubicBezTo>
                    <a:cubicBezTo>
                      <a:pt x="388561" y="554057"/>
                      <a:pt x="52770" y="662176"/>
                      <a:pt x="12664" y="623637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ru-RU">
                  <a:solidFill>
                    <a:prstClr val="white"/>
                  </a:solidFill>
                  <a:latin typeface="Comfortaa"/>
                </a:endParaRPr>
              </a:p>
            </p:txBody>
          </p:sp>
          <p:pic>
            <p:nvPicPr>
              <p:cNvPr id="12" name="Shape9"/>
              <p:cNvPicPr/>
              <p:nvPr>
                <p:custDataLst>
                  <p:tags r:id="rId14"/>
                </p:custDataLst>
              </p:nvPr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9019651" y="2937450"/>
                <a:ext cx="345583" cy="351440"/>
              </a:xfrm>
              <a:prstGeom prst="rect">
                <a:avLst/>
              </a:prstGeom>
            </p:spPr>
          </p:pic>
        </p:grpSp>
      </p:grpSp>
      <p:sp>
        <p:nvSpPr>
          <p:cNvPr id="13" name="Shape10">
            <a:extLst>
              <a:ext uri="{FF2B5EF4-FFF2-40B4-BE49-F238E27FC236}">
                <a16:creationId xmlns:a16="http://schemas.microsoft.com/office/drawing/2014/main" id="{15300C4C-AAF2-C91C-0DA1-F24AF605EAB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770258" y="529576"/>
            <a:ext cx="3931476" cy="10585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  <a:latin typeface="+mn-lt"/>
              </a:rPr>
              <a:t>Познайомимся 
з інтерфейсом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BF1E2E86-95E9-4FDD-970A-6B95CD5C9CF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911151" y="1752915"/>
            <a:ext cx="9280849" cy="49668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36" name="Shape14">
            <a:extLst>
              <a:ext uri="{FF2B5EF4-FFF2-40B4-BE49-F238E27FC236}">
                <a16:creationId xmlns:a16="http://schemas.microsoft.com/office/drawing/2014/main" id="{45A10400-3ABE-4E75-919D-EEB5A08D5A1C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-590954" y="4945290"/>
            <a:ext cx="2033081" cy="2287176"/>
            <a:chOff x="5055343" y="2103966"/>
            <a:chExt cx="811314" cy="1380068"/>
          </a:xfrm>
        </p:grpSpPr>
        <p:sp>
          <p:nvSpPr>
            <p:cNvPr id="37" name="Shape15">
              <a:extLst>
                <a:ext uri="{FF2B5EF4-FFF2-40B4-BE49-F238E27FC236}">
                  <a16:creationId xmlns:a16="http://schemas.microsoft.com/office/drawing/2014/main" id="{7079CB7A-F6FC-49D6-8B3D-5A05CA571818}"/>
                </a:ext>
              </a:extLst>
            </p:cNvPr>
            <p:cNvSpPr>
              <a:spLocks noChangeAspect="1"/>
            </p:cNvSpPr>
            <p:nvPr>
              <p:custDataLst>
                <p:tags r:id="rId11"/>
              </p:custDataLst>
            </p:nvPr>
          </p:nvSpPr>
          <p:spPr>
            <a:xfrm>
              <a:off x="5105625" y="2103966"/>
              <a:ext cx="710750" cy="1380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/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pSp>
        <p:nvGrpSpPr>
          <p:cNvPr id="38" name="Shape14">
            <a:extLst>
              <a:ext uri="{FF2B5EF4-FFF2-40B4-BE49-F238E27FC236}">
                <a16:creationId xmlns:a16="http://schemas.microsoft.com/office/drawing/2014/main" id="{A65823D0-3CB1-4A1E-A854-309BA51A84B8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8611930" y="-690034"/>
            <a:ext cx="811314" cy="1380068"/>
            <a:chOff x="5055343" y="2103966"/>
            <a:chExt cx="811314" cy="1380068"/>
          </a:xfrm>
        </p:grpSpPr>
        <p:sp>
          <p:nvSpPr>
            <p:cNvPr id="39" name="Shape15">
              <a:extLst>
                <a:ext uri="{FF2B5EF4-FFF2-40B4-BE49-F238E27FC236}">
                  <a16:creationId xmlns:a16="http://schemas.microsoft.com/office/drawing/2014/main" id="{338F65D6-C577-4E8A-BB11-2F8646381E36}"/>
                </a:ext>
              </a:extLst>
            </p:cNvPr>
            <p:cNvSpPr>
              <a:spLocks noChangeAspect="1"/>
            </p:cNvSpPr>
            <p:nvPr>
              <p:custDataLst>
                <p:tags r:id="rId10"/>
              </p:custDataLst>
            </p:nvPr>
          </p:nvSpPr>
          <p:spPr>
            <a:xfrm>
              <a:off x="5105625" y="2103966"/>
              <a:ext cx="710750" cy="1380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/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pSp>
        <p:nvGrpSpPr>
          <p:cNvPr id="40" name="Shape14">
            <a:extLst>
              <a:ext uri="{FF2B5EF4-FFF2-40B4-BE49-F238E27FC236}">
                <a16:creationId xmlns:a16="http://schemas.microsoft.com/office/drawing/2014/main" id="{20D8AF1E-D6FC-4F14-8E40-EC3E009FE0BE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-147454" y="-501545"/>
            <a:ext cx="811314" cy="1380068"/>
            <a:chOff x="5055343" y="2103966"/>
            <a:chExt cx="811314" cy="1380068"/>
          </a:xfrm>
        </p:grpSpPr>
        <p:sp>
          <p:nvSpPr>
            <p:cNvPr id="41" name="Shape15">
              <a:extLst>
                <a:ext uri="{FF2B5EF4-FFF2-40B4-BE49-F238E27FC236}">
                  <a16:creationId xmlns:a16="http://schemas.microsoft.com/office/drawing/2014/main" id="{245126EA-2999-408F-911A-B5A9CE9379C9}"/>
                </a:ext>
              </a:extLst>
            </p:cNvPr>
            <p:cNvSpPr>
              <a:spLocks noChangeAspect="1"/>
            </p:cNvSpPr>
            <p:nvPr>
              <p:custDataLst>
                <p:tags r:id="rId9"/>
              </p:custDataLst>
            </p:nvPr>
          </p:nvSpPr>
          <p:spPr>
            <a:xfrm>
              <a:off x="5105625" y="2103966"/>
              <a:ext cx="710750" cy="1380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/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Shape485"/>
          <p:cNvGrpSpPr/>
          <p:nvPr>
            <p:custDataLst>
              <p:tags r:id="rId1"/>
            </p:custDataLst>
          </p:nvPr>
        </p:nvGrpSpPr>
        <p:grpSpPr>
          <a:xfrm>
            <a:off x="-193526" y="-440468"/>
            <a:ext cx="11924105" cy="7964858"/>
            <a:chOff x="-828526" y="-1075468"/>
            <a:chExt cx="11924105" cy="7964858"/>
          </a:xfrm>
        </p:grpSpPr>
        <p:sp>
          <p:nvSpPr>
            <p:cNvPr id="17" name="Shape474"/>
            <p:cNvSpPr/>
            <p:nvPr>
              <p:custDataLst>
                <p:tags r:id="rId6"/>
              </p:custDataLst>
            </p:nvPr>
          </p:nvSpPr>
          <p:spPr>
            <a:xfrm>
              <a:off x="3683000" y="2667000"/>
              <a:ext cx="5334000" cy="2540000"/>
            </a:xfrm>
            <a:prstGeom prst="parallelogram">
              <a:avLst/>
            </a:prstGeom>
            <a:solidFill>
              <a:srgbClr val="FFFFFF"/>
            </a:solidFill>
            <a:ln w="285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Arial"/>
                  <a:cs typeface="Aria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Arial"/>
                  <a:cs typeface="Aria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Arial"/>
                  <a:cs typeface="Aria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Arial"/>
                  <a:cs typeface="Aria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Arial"/>
                  <a:cs typeface="Aria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Arial"/>
                  <a:cs typeface="Aria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Arial"/>
                  <a:cs typeface="Aria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Arial"/>
                  <a:cs typeface="Aria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Arial"/>
                  <a:cs typeface="Arial"/>
                </a:defRPr>
              </a:lvl9pPr>
            </a:lstStyle>
            <a:p>
              <a:pPr algn="l"/>
              <a:endParaRPr/>
            </a:p>
          </p:txBody>
        </p:sp>
        <p:grpSp>
          <p:nvGrpSpPr>
            <p:cNvPr id="18" name="Shape486"/>
            <p:cNvGrpSpPr/>
            <p:nvPr>
              <p:custDataLst>
                <p:tags r:id="rId7"/>
              </p:custDataLst>
            </p:nvPr>
          </p:nvGrpSpPr>
          <p:grpSpPr>
            <a:xfrm>
              <a:off x="9205414" y="-1075468"/>
              <a:ext cx="1890165" cy="3670513"/>
              <a:chOff x="9205414" y="-1075468"/>
              <a:chExt cx="1890165" cy="3670513"/>
            </a:xfrm>
          </p:grpSpPr>
          <p:sp>
            <p:nvSpPr>
              <p:cNvPr id="19" name="Shape476">
                <a:extLst>
                  <a:ext uri="{FF2B5EF4-FFF2-40B4-BE49-F238E27FC236}">
                    <a16:creationId xmlns:a16="http://schemas.microsoft.com/office/drawing/2014/main" id="{41F3EF5D-82D9-4EA5-946E-7A3121F28A5D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9205414" y="-1075468"/>
                <a:ext cx="1890165" cy="367051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383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28575">
                <a:solidFill>
                  <a:srgbClr val="000000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0" name="Shape477">
                <a:extLst>
                  <a:ext uri="{FF2B5EF4-FFF2-40B4-BE49-F238E27FC236}">
                    <a16:creationId xmlns:a16="http://schemas.microsoft.com/office/drawing/2014/main" id="{7EB7000F-D957-4460-9040-ACB80CA85CA1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9529890" y="858219"/>
                <a:ext cx="357999" cy="69519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383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28575">
                <a:solidFill>
                  <a:srgbClr val="000000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9pPr>
              </a:lstStyle>
              <a:p>
                <a:endParaRPr/>
              </a:p>
            </p:txBody>
          </p:sp>
        </p:grpSp>
        <p:sp>
          <p:nvSpPr>
            <p:cNvPr id="21" name="Shape479">
              <a:extLst>
                <a:ext uri="{FF2B5EF4-FFF2-40B4-BE49-F238E27FC236}">
                  <a16:creationId xmlns:a16="http://schemas.microsoft.com/office/drawing/2014/main" id="{BC2192FC-3EB6-4A4A-8938-9D1F2CD4A01E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-828526" y="4540612"/>
              <a:ext cx="1209526" cy="2348778"/>
            </a:xfrm>
            <a:custGeom>
              <a:avLst/>
              <a:gdLst/>
              <a:ahLst/>
              <a:cxnLst/>
              <a:rect l="l" t="t" r="r" b="b"/>
              <a:pathLst>
                <a:path w="21600" h="21383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Play"/>
                  <a:ea typeface="Arial"/>
                  <a:cs typeface="Aria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Play"/>
                  <a:ea typeface="Arial"/>
                  <a:cs typeface="Aria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Play"/>
                  <a:ea typeface="Arial"/>
                  <a:cs typeface="Aria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Play"/>
                  <a:ea typeface="Arial"/>
                  <a:cs typeface="Aria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Play"/>
                  <a:ea typeface="Arial"/>
                  <a:cs typeface="Aria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Play"/>
                  <a:ea typeface="Arial"/>
                  <a:cs typeface="Aria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Play"/>
                  <a:ea typeface="Arial"/>
                  <a:cs typeface="Aria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Play"/>
                  <a:ea typeface="Arial"/>
                  <a:cs typeface="Aria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Play"/>
                  <a:ea typeface="Arial"/>
                  <a:cs typeface="Arial"/>
                </a:defRPr>
              </a:lvl9pPr>
            </a:lstStyle>
            <a:p>
              <a:endParaRPr/>
            </a:p>
          </p:txBody>
        </p:sp>
      </p:grpSp>
      <p:sp>
        <p:nvSpPr>
          <p:cNvPr id="14" name="Shape482"/>
          <p:cNvSpPr/>
          <p:nvPr>
            <p:custDataLst>
              <p:tags r:id="rId2"/>
            </p:custDataLst>
          </p:nvPr>
        </p:nvSpPr>
        <p:spPr>
          <a:xfrm>
            <a:off x="3646187" y="3505200"/>
            <a:ext cx="4899626" cy="2133600"/>
          </a:xfrm>
          <a:prstGeom prst="roundRect">
            <a:avLst>
              <a:gd name="adj" fmla="val 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9pPr>
          </a:lstStyle>
          <a:p>
            <a:pPr algn="ctr"/>
            <a:endParaRPr/>
          </a:p>
        </p:txBody>
      </p:sp>
      <p:pic>
        <p:nvPicPr>
          <p:cNvPr id="15" name="Shape484">
            <a:extLst>
              <a:ext uri="{FF2B5EF4-FFF2-40B4-BE49-F238E27FC236}">
                <a16:creationId xmlns:a16="http://schemas.microsoft.com/office/drawing/2014/main" id="{E0706E21-153D-4E26-B481-C860A7FC366A}"/>
              </a:ext>
            </a:extLst>
          </p:cNvPr>
          <p:cNvPicPr/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016000" y="2495818"/>
            <a:ext cx="8013570" cy="32629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Shape46"/>
          <p:cNvSpPr/>
          <p:nvPr>
            <p:custDataLst>
              <p:tags r:id="rId4"/>
            </p:custDataLst>
          </p:nvPr>
        </p:nvSpPr>
        <p:spPr>
          <a:xfrm>
            <a:off x="762000" y="334222"/>
            <a:ext cx="3768265" cy="110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9pPr>
          </a:lstStyle>
          <a:p>
            <a:pPr algn="l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sz="8600" b="1">
                <a:solidFill>
                  <a:srgbClr val="000000"/>
                </a:solidFill>
                <a:latin typeface="+mn-lt"/>
              </a:rPr>
              <a:t>Змінна</a:t>
            </a:r>
          </a:p>
        </p:txBody>
      </p:sp>
      <p:sp>
        <p:nvSpPr>
          <p:cNvPr id="9" name="Shape47"/>
          <p:cNvSpPr/>
          <p:nvPr>
            <p:custDataLst>
              <p:tags r:id="rId5"/>
            </p:custDataLst>
          </p:nvPr>
        </p:nvSpPr>
        <p:spPr>
          <a:xfrm>
            <a:off x="762000" y="1386261"/>
            <a:ext cx="7329027" cy="5294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9pPr>
          </a:lstStyle>
          <a:p>
            <a:pPr algn="l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sz="2100">
                <a:solidFill>
                  <a:srgbClr val="000000"/>
                </a:solidFill>
                <a:latin typeface="+mn-lt"/>
              </a:rPr>
              <a:t>Змінна – це певний контейнер, у якому може зберігатися 
значення для подальшого використання в програмі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Shape19"/>
          <p:cNvGrpSpPr/>
          <p:nvPr>
            <p:custDataLst>
              <p:tags r:id="rId1"/>
            </p:custDataLst>
          </p:nvPr>
        </p:nvGrpSpPr>
        <p:grpSpPr>
          <a:xfrm>
            <a:off x="-27863" y="-1098397"/>
            <a:ext cx="13049765" cy="7955951"/>
            <a:chOff x="-662863" y="-1733397"/>
            <a:chExt cx="13049765" cy="7955951"/>
          </a:xfrm>
        </p:grpSpPr>
        <p:sp>
          <p:nvSpPr>
            <p:cNvPr id="29" name="Shape16">
              <a:extLst>
                <a:ext uri="{FF2B5EF4-FFF2-40B4-BE49-F238E27FC236}">
                  <a16:creationId xmlns:a16="http://schemas.microsoft.com/office/drawing/2014/main" id="{33CBBFAC-0F15-3845-84DC-AF0F21FE3363}"/>
                </a:ext>
              </a:extLst>
            </p:cNvPr>
            <p:cNvSpPr>
              <a:spLocks noChangeAspect="1"/>
            </p:cNvSpPr>
            <p:nvPr>
              <p:custDataLst>
                <p:tags r:id="rId14"/>
              </p:custDataLst>
            </p:nvPr>
          </p:nvSpPr>
          <p:spPr>
            <a:xfrm>
              <a:off x="9607643" y="-1733397"/>
              <a:ext cx="2779259" cy="3119484"/>
            </a:xfrm>
            <a:custGeom>
              <a:avLst/>
              <a:gdLst>
                <a:gd name="connsiteX0" fmla="*/ 12664 w 580931"/>
                <a:gd name="connsiteY0" fmla="*/ 623637 h 631614"/>
                <a:gd name="connsiteX1" fmla="*/ 126726 w 580931"/>
                <a:gd name="connsiteY1" fmla="*/ 161573 h 631614"/>
                <a:gd name="connsiteX2" fmla="*/ 578847 w 580931"/>
                <a:gd name="connsiteY2" fmla="*/ 0 h 631614"/>
                <a:gd name="connsiteX3" fmla="*/ 482925 w 580931"/>
                <a:gd name="connsiteY3" fmla="*/ 450118 h 631614"/>
                <a:gd name="connsiteX4" fmla="*/ 12664 w 580931"/>
                <a:gd name="connsiteY4" fmla="*/ 623637 h 631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931" h="631614">
                  <a:moveTo>
                    <a:pt x="12664" y="623637"/>
                  </a:moveTo>
                  <a:cubicBezTo>
                    <a:pt x="-27442" y="585098"/>
                    <a:pt x="32362" y="265512"/>
                    <a:pt x="126726" y="161573"/>
                  </a:cubicBezTo>
                  <a:cubicBezTo>
                    <a:pt x="221090" y="57634"/>
                    <a:pt x="456497" y="497"/>
                    <a:pt x="578847" y="0"/>
                  </a:cubicBezTo>
                  <a:cubicBezTo>
                    <a:pt x="586441" y="113802"/>
                    <a:pt x="577289" y="346179"/>
                    <a:pt x="482925" y="450118"/>
                  </a:cubicBezTo>
                  <a:cubicBezTo>
                    <a:pt x="388561" y="554057"/>
                    <a:pt x="52770" y="662176"/>
                    <a:pt x="12664" y="623637"/>
                  </a:cubicBezTo>
                  <a:close/>
                </a:path>
              </a:pathLst>
            </a:custGeom>
            <a:noFill/>
            <a:ln w="88900">
              <a:solidFill>
                <a:srgbClr val="FF79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2854" tIns="11428" rIns="22854" bIns="11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9pPr>
            </a:lstStyle>
            <a:p>
              <a:pPr algn="ctr" defTabSz="609414"/>
              <a:endParaRPr lang="ru-RU" sz="600">
                <a:solidFill>
                  <a:srgbClr val="FFFFFF"/>
                </a:solidFill>
                <a:latin typeface="Comfortaa"/>
                <a:ea typeface="Comfortaa"/>
                <a:cs typeface="Comfortaa"/>
              </a:endParaRPr>
            </a:p>
          </p:txBody>
        </p:sp>
        <p:sp>
          <p:nvSpPr>
            <p:cNvPr id="30" name="Shape18">
              <a:extLst>
                <a:ext uri="{FF2B5EF4-FFF2-40B4-BE49-F238E27FC236}">
                  <a16:creationId xmlns:a16="http://schemas.microsoft.com/office/drawing/2014/main" id="{23D58424-2F33-9C64-4876-42E80AA8BB74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662863" y="4638760"/>
              <a:ext cx="12247726" cy="1583794"/>
            </a:xfrm>
            <a:prstGeom prst="rect">
              <a:avLst/>
            </a:prstGeom>
            <a:solidFill>
              <a:srgbClr val="FF7914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endParaRPr sz="1600"/>
            </a:p>
          </p:txBody>
        </p:sp>
      </p:grpSp>
      <p:pic>
        <p:nvPicPr>
          <p:cNvPr id="22" name="Shape6">
            <a:extLst>
              <a:ext uri="{FF2B5EF4-FFF2-40B4-BE49-F238E27FC236}">
                <a16:creationId xmlns:a16="http://schemas.microsoft.com/office/drawing/2014/main" id="{94F9F5B8-1D70-EAAB-AAB4-13DC221DA5C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590" y="-53546"/>
            <a:ext cx="8033824" cy="5327306"/>
          </a:xfrm>
          <a:prstGeom prst="rect">
            <a:avLst/>
          </a:prstGeom>
        </p:spPr>
      </p:pic>
      <p:grpSp>
        <p:nvGrpSpPr>
          <p:cNvPr id="23" name="Shape20"/>
          <p:cNvGrpSpPr/>
          <p:nvPr>
            <p:custDataLst>
              <p:tags r:id="rId3"/>
            </p:custDataLst>
          </p:nvPr>
        </p:nvGrpSpPr>
        <p:grpSpPr>
          <a:xfrm>
            <a:off x="6467840" y="1667903"/>
            <a:ext cx="5259635" cy="1805825"/>
            <a:chOff x="5832839" y="1032903"/>
            <a:chExt cx="5259635" cy="1805825"/>
          </a:xfrm>
        </p:grpSpPr>
        <p:sp>
          <p:nvSpPr>
            <p:cNvPr id="24" name="Shape8">
              <a:extLst>
                <a:ext uri="{FF2B5EF4-FFF2-40B4-BE49-F238E27FC236}">
                  <a16:creationId xmlns:a16="http://schemas.microsoft.com/office/drawing/2014/main" id="{A58F65A6-997D-4986-A63D-01A1FC3536A3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5832839" y="1650008"/>
              <a:ext cx="1632951" cy="1188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uk-UA">
                  <a:latin typeface="+mn-lt"/>
                </a:rPr>
                <a:t>Вказуємо тип</a:t>
              </a:r>
            </a:p>
            <a:p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int </a:t>
              </a:r>
            </a:p>
            <a:p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double</a:t>
              </a:r>
              <a:endParaRPr lang="uk-UA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hape10">
              <a:extLst>
                <a:ext uri="{FF2B5EF4-FFF2-40B4-BE49-F238E27FC236}">
                  <a16:creationId xmlns:a16="http://schemas.microsoft.com/office/drawing/2014/main" id="{454B1A23-73B0-4B85-BFA4-E7764D7BC97F}"/>
                </a:ext>
              </a:extLst>
            </p:cNvPr>
            <p:cNvCxnSpPr/>
            <p:nvPr>
              <p:custDataLst>
                <p:tags r:id="rId11"/>
              </p:custDataLst>
            </p:nvPr>
          </p:nvCxnSpPr>
          <p:spPr>
            <a:xfrm flipH="1" flipV="1">
              <a:off x="8429034" y="1032903"/>
              <a:ext cx="0" cy="6171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Shape12">
              <a:extLst>
                <a:ext uri="{FF2B5EF4-FFF2-40B4-BE49-F238E27FC236}">
                  <a16:creationId xmlns:a16="http://schemas.microsoft.com/office/drawing/2014/main" id="{4E5006B1-FDD0-4AE3-B7B7-8B542B5FA115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7612559" y="1742573"/>
              <a:ext cx="1632951" cy="640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uk-UA">
                  <a:latin typeface="+mn-lt"/>
                  <a:cs typeface="Courier New" panose="02070309020205020404" pitchFamily="49" charset="0"/>
                </a:rPr>
                <a:t>Потім ім</a:t>
              </a:r>
              <a:r>
                <a:rPr lang="en-US">
                  <a:latin typeface="+mn-lt"/>
                  <a:cs typeface="Courier New" panose="02070309020205020404" pitchFamily="49" charset="0"/>
                </a:rPr>
                <a:t>’</a:t>
              </a:r>
              <a:r>
                <a:rPr lang="uk-UA">
                  <a:latin typeface="+mn-lt"/>
                  <a:cs typeface="Courier New" panose="02070309020205020404" pitchFamily="49" charset="0"/>
                </a:rPr>
                <a:t>я змінної</a:t>
              </a:r>
              <a:endParaRPr lang="uk-UA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7" name="Shape14">
              <a:extLst>
                <a:ext uri="{FF2B5EF4-FFF2-40B4-BE49-F238E27FC236}">
                  <a16:creationId xmlns:a16="http://schemas.microsoft.com/office/drawing/2014/main" id="{33004393-036B-4E0C-A469-C3865E332070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9231665" y="1742572"/>
              <a:ext cx="1860808" cy="822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uk-UA" sz="1600">
                  <a:latin typeface="+mn-lt"/>
                </a:rPr>
                <a:t>І обов</a:t>
              </a:r>
              <a:r>
                <a:rPr lang="en-US" sz="1600">
                  <a:latin typeface="+mn-lt"/>
                </a:rPr>
                <a:t>’</a:t>
              </a:r>
              <a:r>
                <a:rPr lang="uk-UA" sz="1600" err="1">
                  <a:latin typeface="+mn-lt"/>
                </a:rPr>
                <a:t>язково в кінці ставимо «</a:t>
              </a:r>
              <a:r>
                <a:rPr lang="en-US" sz="1600">
                  <a:latin typeface="+mn-lt"/>
                </a:rPr>
                <a:t>;</a:t>
              </a:r>
              <a:r>
                <a:rPr lang="uk-UA" sz="1600">
                  <a:latin typeface="+mn-lt"/>
                </a:rPr>
                <a:t>»</a:t>
              </a:r>
            </a:p>
          </p:txBody>
        </p:sp>
      </p:grpSp>
      <p:sp>
        <p:nvSpPr>
          <p:cNvPr id="21" name="Shape4">
            <a:extLst>
              <a:ext uri="{FF2B5EF4-FFF2-40B4-BE49-F238E27FC236}">
                <a16:creationId xmlns:a16="http://schemas.microsoft.com/office/drawing/2014/main" id="{BC8CEF2D-84B7-294A-8341-8041F3673E9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67755" y="3459889"/>
            <a:ext cx="5078313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 err="1">
                <a:solidFill>
                  <a:srgbClr val="000000"/>
                </a:solidFill>
                <a:latin typeface="+mn-lt"/>
              </a:rPr>
              <a:t>Перш</a:t>
            </a:r>
            <a:r>
              <a:rPr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ніж</a:t>
            </a:r>
            <a:r>
              <a:rPr sz="2400" dirty="0">
                <a:solidFill>
                  <a:srgbClr val="000000"/>
                </a:solidFill>
                <a:latin typeface="+mn-lt"/>
              </a:rPr>
              <a:t> 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використовувати</a:t>
            </a:r>
            <a:r>
              <a:rPr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змінну</a:t>
            </a:r>
            <a:r>
              <a:rPr sz="2400" dirty="0">
                <a:solidFill>
                  <a:srgbClr val="000000"/>
                </a:solidFill>
                <a:latin typeface="+mn-lt"/>
              </a:rPr>
              <a:t>, 
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її</a:t>
            </a:r>
            <a:r>
              <a:rPr sz="2400" dirty="0">
                <a:solidFill>
                  <a:srgbClr val="000000"/>
                </a:solidFill>
                <a:latin typeface="+mn-lt"/>
              </a:rPr>
              <a:t> 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потрібно</a:t>
            </a:r>
            <a:r>
              <a:rPr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оголосити</a:t>
            </a:r>
            <a:endParaRPr sz="2400" dirty="0">
              <a:solidFill>
                <a:srgbClr val="000000"/>
              </a:solidFill>
              <a:latin typeface="+mn-lt"/>
            </a:endParaRPr>
          </a:p>
        </p:txBody>
      </p:sp>
      <p:grpSp>
        <p:nvGrpSpPr>
          <p:cNvPr id="7" name="Shape21"/>
          <p:cNvGrpSpPr/>
          <p:nvPr>
            <p:custDataLst>
              <p:tags r:id="rId5"/>
            </p:custDataLst>
          </p:nvPr>
        </p:nvGrpSpPr>
        <p:grpSpPr>
          <a:xfrm>
            <a:off x="542293" y="2392885"/>
            <a:ext cx="1250611" cy="1259819"/>
            <a:chOff x="4836489" y="2164092"/>
            <a:chExt cx="1250611" cy="1259819"/>
          </a:xfrm>
        </p:grpSpPr>
        <p:grpSp>
          <p:nvGrpSpPr>
            <p:cNvPr id="9" name="Shape22"/>
            <p:cNvGrpSpPr/>
            <p:nvPr>
              <p:custDataLst>
                <p:tags r:id="rId7"/>
              </p:custDataLst>
            </p:nvPr>
          </p:nvGrpSpPr>
          <p:grpSpPr>
            <a:xfrm>
              <a:off x="5169024" y="2475688"/>
              <a:ext cx="585542" cy="636628"/>
              <a:chOff x="4898138" y="1829657"/>
              <a:chExt cx="585542" cy="636628"/>
            </a:xfrm>
          </p:grpSpPr>
          <p:sp>
            <p:nvSpPr>
              <p:cNvPr id="10" name="Shape23">
                <a:extLst>
                  <a:ext uri="{FF2B5EF4-FFF2-40B4-BE49-F238E27FC236}">
                    <a16:creationId xmlns:a16="http://schemas.microsoft.com/office/drawing/2014/main" id="{44A785A4-C0F2-F74D-9F39-29BBFB20DA62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4898138" y="1829657"/>
                <a:ext cx="585542" cy="636628"/>
              </a:xfrm>
              <a:custGeom>
                <a:avLst/>
                <a:gdLst>
                  <a:gd name="connsiteX0" fmla="*/ 12664 w 580931"/>
                  <a:gd name="connsiteY0" fmla="*/ 623637 h 631614"/>
                  <a:gd name="connsiteX1" fmla="*/ 126726 w 580931"/>
                  <a:gd name="connsiteY1" fmla="*/ 161573 h 631614"/>
                  <a:gd name="connsiteX2" fmla="*/ 578847 w 580931"/>
                  <a:gd name="connsiteY2" fmla="*/ 0 h 631614"/>
                  <a:gd name="connsiteX3" fmla="*/ 482925 w 580931"/>
                  <a:gd name="connsiteY3" fmla="*/ 450118 h 631614"/>
                  <a:gd name="connsiteX4" fmla="*/ 12664 w 580931"/>
                  <a:gd name="connsiteY4" fmla="*/ 623637 h 63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0931" h="631614">
                    <a:moveTo>
                      <a:pt x="12664" y="623637"/>
                    </a:moveTo>
                    <a:cubicBezTo>
                      <a:pt x="-27442" y="585098"/>
                      <a:pt x="32362" y="265512"/>
                      <a:pt x="126726" y="161573"/>
                    </a:cubicBezTo>
                    <a:cubicBezTo>
                      <a:pt x="221090" y="57634"/>
                      <a:pt x="456497" y="497"/>
                      <a:pt x="578847" y="0"/>
                    </a:cubicBezTo>
                    <a:cubicBezTo>
                      <a:pt x="586441" y="113802"/>
                      <a:pt x="577289" y="346179"/>
                      <a:pt x="482925" y="450118"/>
                    </a:cubicBezTo>
                    <a:cubicBezTo>
                      <a:pt x="388561" y="554057"/>
                      <a:pt x="52770" y="662176"/>
                      <a:pt x="12664" y="623637"/>
                    </a:cubicBezTo>
                    <a:close/>
                  </a:path>
                </a:pathLst>
              </a:custGeom>
              <a:solidFill>
                <a:srgbClr val="FF7914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omfortaa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omfortaa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omfortaa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omfortaa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omfortaa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omfortaa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omfortaa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omfortaa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omfortaa"/>
                    <a:ea typeface="+mn-ea"/>
                    <a:cs typeface="+mn-cs"/>
                  </a:defRPr>
                </a:lvl9pPr>
              </a:lstStyle>
              <a:p>
                <a:pPr algn="ctr" defTabSz="457072" hangingPunct="1">
                  <a:lnSpc>
                    <a:spcPct val="100000"/>
                  </a:lnSpc>
                  <a:spcBef>
                    <a:spcPct val="0"/>
                  </a:spcBef>
                  <a:defRPr/>
                </a:pPr>
                <a:endParaRPr lang="ru-RU" sz="900" kern="1200">
                  <a:solidFill>
                    <a:prstClr val="white"/>
                  </a:solidFill>
                  <a:latin typeface="Comfortaa"/>
                </a:endParaRPr>
              </a:p>
            </p:txBody>
          </p:sp>
          <p:pic>
            <p:nvPicPr>
              <p:cNvPr id="12" name="Shape24"/>
              <p:cNvPicPr/>
              <p:nvPr>
                <p:custDataLst>
                  <p:tags r:id="rId9"/>
                </p:custDataLst>
              </p:nvPr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5079689" y="2008354"/>
                <a:ext cx="222441" cy="279235"/>
              </a:xfrm>
              <a:prstGeom prst="rect">
                <a:avLst/>
              </a:prstGeom>
            </p:spPr>
          </p:pic>
        </p:grpSp>
      </p:grpSp>
      <p:sp>
        <p:nvSpPr>
          <p:cNvPr id="6" name="Shape25">
            <a:extLst>
              <a:ext uri="{FF2B5EF4-FFF2-40B4-BE49-F238E27FC236}">
                <a16:creationId xmlns:a16="http://schemas.microsoft.com/office/drawing/2014/main" id="{573BC32C-C3FA-F445-984F-C0C89EFDBA8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51176" y="25528"/>
            <a:ext cx="4640694" cy="18420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25021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600" b="1" dirty="0" err="1">
                <a:solidFill>
                  <a:srgbClr val="000000"/>
                </a:solidFill>
                <a:latin typeface="+mn-lt"/>
                <a:ea typeface="Comfortaa"/>
                <a:cs typeface="Comfortaa"/>
                <a:sym typeface="Comfortaa"/>
              </a:rPr>
              <a:t>Змінна</a:t>
            </a:r>
            <a:r>
              <a:rPr lang="en-US" sz="6600" b="1" dirty="0">
                <a:solidFill>
                  <a:srgbClr val="000000"/>
                </a:solidFill>
                <a:latin typeface="+mn-lt"/>
                <a:ea typeface="Comfortaa"/>
                <a:cs typeface="Comfortaa"/>
                <a:sym typeface="Comfortaa"/>
              </a:rPr>
              <a:t>. 
</a:t>
            </a:r>
            <a:r>
              <a:rPr lang="en-US" sz="6000" b="1" dirty="0" err="1">
                <a:solidFill>
                  <a:srgbClr val="000000"/>
                </a:solidFill>
                <a:latin typeface="+mn-lt"/>
                <a:ea typeface="Comfortaa"/>
                <a:cs typeface="Comfortaa"/>
                <a:sym typeface="Comfortaa"/>
              </a:rPr>
              <a:t>Оголошення</a:t>
            </a:r>
            <a:endParaRPr lang="en-US" sz="6600" b="1" dirty="0">
              <a:solidFill>
                <a:srgbClr val="000000"/>
              </a:solidFill>
              <a:latin typeface="+mn-lt"/>
              <a:ea typeface="Comfortaa"/>
              <a:cs typeface="Comfortaa"/>
              <a:sym typeface="Comforta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465605-0570-4D40-A650-63F6597A5E54}"/>
              </a:ext>
            </a:extLst>
          </p:cNvPr>
          <p:cNvSpPr txBox="1"/>
          <p:nvPr/>
        </p:nvSpPr>
        <p:spPr>
          <a:xfrm>
            <a:off x="7284315" y="1211720"/>
            <a:ext cx="6609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800" dirty="0" err="1"/>
              <a:t>тип_змінної</a:t>
            </a:r>
            <a:r>
              <a:rPr lang="uk-UA" sz="1800" dirty="0"/>
              <a:t> </a:t>
            </a:r>
            <a:r>
              <a:rPr lang="uk-UA" sz="1800" dirty="0" err="1"/>
              <a:t>ім</a:t>
            </a:r>
            <a:r>
              <a:rPr lang="en-US" sz="1800" dirty="0"/>
              <a:t>`</a:t>
            </a:r>
            <a:r>
              <a:rPr lang="uk-UA" sz="1800" dirty="0" err="1"/>
              <a:t>я_змінної</a:t>
            </a:r>
            <a:r>
              <a:rPr lang="en-US" sz="1800" dirty="0"/>
              <a:t>;</a:t>
            </a:r>
            <a:endParaRPr lang="uk-UA" dirty="0"/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A344D76F-32A6-4EBE-B77C-9A41BC8C01C8}"/>
              </a:ext>
            </a:extLst>
          </p:cNvPr>
          <p:cNvCxnSpPr>
            <a:cxnSpLocks/>
          </p:cNvCxnSpPr>
          <p:nvPr/>
        </p:nvCxnSpPr>
        <p:spPr>
          <a:xfrm flipV="1">
            <a:off x="7371761" y="1714716"/>
            <a:ext cx="0" cy="6127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383F6A4D-BC90-4AC9-B299-39DCDE46D0C3}"/>
              </a:ext>
            </a:extLst>
          </p:cNvPr>
          <p:cNvCxnSpPr>
            <a:cxnSpLocks/>
          </p:cNvCxnSpPr>
          <p:nvPr/>
        </p:nvCxnSpPr>
        <p:spPr>
          <a:xfrm flipV="1">
            <a:off x="10114961" y="1642311"/>
            <a:ext cx="0" cy="6127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3" name="Shape 0"/>
          <p:cNvSpPr/>
          <p:nvPr/>
        </p:nvSpPr>
        <p:spPr>
          <a:xfrm>
            <a:off x="2413" y="-6350"/>
            <a:ext cx="12192000" cy="6864350"/>
          </a:xfrm>
          <a:prstGeom prst="rect">
            <a:avLst/>
          </a:prstGeom>
          <a:solidFill>
            <a:srgbClr val="FBEEC9">
              <a:alpha val="95000"/>
            </a:srgbClr>
          </a:solidFill>
          <a:ln/>
        </p:spPr>
        <p:txBody>
          <a:bodyPr/>
          <a:lstStyle/>
          <a:p>
            <a:endParaRPr lang="uk-UA" dirty="0"/>
          </a:p>
        </p:txBody>
      </p:sp>
      <p:sp>
        <p:nvSpPr>
          <p:cNvPr id="4" name="Text 1"/>
          <p:cNvSpPr/>
          <p:nvPr/>
        </p:nvSpPr>
        <p:spPr>
          <a:xfrm>
            <a:off x="2855615" y="356394"/>
            <a:ext cx="4281190" cy="4859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827"/>
              </a:lnSpc>
            </a:pP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ela Gothic One" pitchFamily="34" charset="-122"/>
                <a:cs typeface="Dela Gothic One" pitchFamily="34" charset="-120"/>
              </a:rPr>
              <a:t>Типи даних у Java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5" name="Text 2"/>
          <p:cNvSpPr/>
          <p:nvPr/>
        </p:nvSpPr>
        <p:spPr>
          <a:xfrm>
            <a:off x="2720057" y="1118632"/>
            <a:ext cx="6480770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ТИП ДАНИХ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" name="Shape 3"/>
          <p:cNvSpPr/>
          <p:nvPr/>
        </p:nvSpPr>
        <p:spPr>
          <a:xfrm>
            <a:off x="2855615" y="1454547"/>
            <a:ext cx="6480770" cy="4880868"/>
          </a:xfrm>
          <a:prstGeom prst="roundRect">
            <a:avLst>
              <a:gd name="adj" fmla="val 119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2861965" y="1460897"/>
            <a:ext cx="6467376" cy="3753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2992339" y="1544935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byte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9" name="Text 6"/>
          <p:cNvSpPr/>
          <p:nvPr/>
        </p:nvSpPr>
        <p:spPr>
          <a:xfrm>
            <a:off x="4199234" y="1538981"/>
            <a:ext cx="2977755" cy="2011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От -128 до 127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306569" y="1544935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1 байт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4183149" y="980512"/>
            <a:ext cx="3071670" cy="375344"/>
          </a:xfrm>
          <a:prstGeom prst="rect">
            <a:avLst/>
          </a:prstGeom>
          <a:noFill/>
          <a:ln/>
        </p:spPr>
        <p:txBody>
          <a:bodyPr/>
          <a:lstStyle/>
          <a:p>
            <a:r>
              <a:rPr lang="uk-UA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ДІАПАЗОН ДОПУСТИМИХ ЗНАЧЕНЬ</a:t>
            </a:r>
            <a:endParaRPr lang="uk-UA" sz="1400" dirty="0"/>
          </a:p>
          <a:p>
            <a:endParaRPr lang="uk-UA" sz="2000" dirty="0"/>
          </a:p>
        </p:txBody>
      </p:sp>
      <p:sp>
        <p:nvSpPr>
          <p:cNvPr id="12" name="Text 9"/>
          <p:cNvSpPr/>
          <p:nvPr/>
        </p:nvSpPr>
        <p:spPr>
          <a:xfrm>
            <a:off x="2992339" y="1920280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short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199234" y="1914326"/>
            <a:ext cx="2977755" cy="2011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От -32768 до 32767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306569" y="1920280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2 байта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2861965" y="2211586"/>
            <a:ext cx="6467376" cy="58261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2992339" y="2295624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int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4199234" y="2289671"/>
            <a:ext cx="2977755" cy="4022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633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От -2137483648 до 2137483647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306569" y="2295624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4 байта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9" name="Shape 16"/>
          <p:cNvSpPr/>
          <p:nvPr/>
        </p:nvSpPr>
        <p:spPr>
          <a:xfrm>
            <a:off x="2861965" y="2794199"/>
            <a:ext cx="6467376" cy="58261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7"/>
          <p:cNvSpPr/>
          <p:nvPr/>
        </p:nvSpPr>
        <p:spPr>
          <a:xfrm>
            <a:off x="2992339" y="2878237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long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4199234" y="2872283"/>
            <a:ext cx="2977755" cy="4022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633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От -9223372036854775808 до 9223372036854775807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7306569" y="2878237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8 байт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3" name="Shape 20"/>
          <p:cNvSpPr/>
          <p:nvPr/>
        </p:nvSpPr>
        <p:spPr>
          <a:xfrm>
            <a:off x="2861965" y="3376811"/>
            <a:ext cx="6467376" cy="3753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2992339" y="3460849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float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4199234" y="3454895"/>
            <a:ext cx="2977755" cy="2011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От -3.4Е+38 до 3.4Е+38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6" name="Text 23"/>
          <p:cNvSpPr/>
          <p:nvPr/>
        </p:nvSpPr>
        <p:spPr>
          <a:xfrm>
            <a:off x="7306569" y="3460849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4 байта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7" name="Shape 24"/>
          <p:cNvSpPr/>
          <p:nvPr/>
        </p:nvSpPr>
        <p:spPr>
          <a:xfrm>
            <a:off x="2861965" y="3752156"/>
            <a:ext cx="6467376" cy="3753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8" name="Text 25"/>
          <p:cNvSpPr/>
          <p:nvPr/>
        </p:nvSpPr>
        <p:spPr>
          <a:xfrm>
            <a:off x="2992339" y="3836194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double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9" name="Text 26"/>
          <p:cNvSpPr/>
          <p:nvPr/>
        </p:nvSpPr>
        <p:spPr>
          <a:xfrm>
            <a:off x="4199234" y="3830240"/>
            <a:ext cx="2977755" cy="2011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От -1.7Е+308 до 1.7Е+308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0" name="Text 27"/>
          <p:cNvSpPr/>
          <p:nvPr/>
        </p:nvSpPr>
        <p:spPr>
          <a:xfrm>
            <a:off x="7306569" y="3836194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8 байт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1" name="Shape 28"/>
          <p:cNvSpPr/>
          <p:nvPr/>
        </p:nvSpPr>
        <p:spPr>
          <a:xfrm>
            <a:off x="2861965" y="4127501"/>
            <a:ext cx="6467376" cy="3753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2" name="Text 29"/>
          <p:cNvSpPr/>
          <p:nvPr/>
        </p:nvSpPr>
        <p:spPr>
          <a:xfrm>
            <a:off x="2992339" y="4211539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char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3" name="Text 30"/>
          <p:cNvSpPr/>
          <p:nvPr/>
        </p:nvSpPr>
        <p:spPr>
          <a:xfrm>
            <a:off x="4199234" y="4205585"/>
            <a:ext cx="2977755" cy="2011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От 0 до 65536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4" name="Text 31"/>
          <p:cNvSpPr/>
          <p:nvPr/>
        </p:nvSpPr>
        <p:spPr>
          <a:xfrm>
            <a:off x="7306569" y="4211539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2 байта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5" name="Shape 32"/>
          <p:cNvSpPr/>
          <p:nvPr/>
        </p:nvSpPr>
        <p:spPr>
          <a:xfrm>
            <a:off x="2861965" y="4502844"/>
            <a:ext cx="6467376" cy="182622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6" name="Text 33"/>
          <p:cNvSpPr/>
          <p:nvPr/>
        </p:nvSpPr>
        <p:spPr>
          <a:xfrm>
            <a:off x="2992339" y="4586883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boolean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7" name="Text 34"/>
          <p:cNvSpPr/>
          <p:nvPr/>
        </p:nvSpPr>
        <p:spPr>
          <a:xfrm>
            <a:off x="4199234" y="4580929"/>
            <a:ext cx="2977755" cy="2011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true или false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8" name="Text 35"/>
          <p:cNvSpPr/>
          <p:nvPr/>
        </p:nvSpPr>
        <p:spPr>
          <a:xfrm>
            <a:off x="7306470" y="4586883"/>
            <a:ext cx="2022871" cy="16581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633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Для зберігання значення цього типу досить 1 біта, але в реальності пам’ять такими пропорціями не виділяється, тому змінні цього типу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можуть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 б</a:t>
            </a:r>
            <a:r>
              <a:rPr lang="uk-U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у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ти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 по різному упаковані віртуальною машиною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9" name="Shape 36"/>
          <p:cNvSpPr/>
          <p:nvPr/>
        </p:nvSpPr>
        <p:spPr>
          <a:xfrm>
            <a:off x="230520" y="2134335"/>
            <a:ext cx="291604" cy="291604"/>
          </a:xfrm>
          <a:prstGeom prst="roundRect">
            <a:avLst>
              <a:gd name="adj" fmla="val 200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40" name="Text 37"/>
          <p:cNvSpPr/>
          <p:nvPr/>
        </p:nvSpPr>
        <p:spPr>
          <a:xfrm>
            <a:off x="319122" y="2158544"/>
            <a:ext cx="114300" cy="2430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913"/>
              </a:lnSpc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000" dirty="0"/>
          </a:p>
        </p:txBody>
      </p:sp>
      <p:sp>
        <p:nvSpPr>
          <p:cNvPr id="41" name="Text 38"/>
          <p:cNvSpPr/>
          <p:nvPr/>
        </p:nvSpPr>
        <p:spPr>
          <a:xfrm>
            <a:off x="607646" y="2162300"/>
            <a:ext cx="1620143" cy="2025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595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ela Gothic One" pitchFamily="34" charset="-122"/>
                <a:cs typeface="Dela Gothic One" pitchFamily="34" charset="-120"/>
              </a:rPr>
              <a:t>Ціло-чисельний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42" name="Text 39"/>
          <p:cNvSpPr/>
          <p:nvPr/>
        </p:nvSpPr>
        <p:spPr>
          <a:xfrm>
            <a:off x="3276798" y="6907113"/>
            <a:ext cx="2754412" cy="414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633"/>
              </a:lnSpc>
            </a:pPr>
            <a:endParaRPr lang="en-US" sz="1021" dirty="0"/>
          </a:p>
        </p:txBody>
      </p:sp>
      <p:sp>
        <p:nvSpPr>
          <p:cNvPr id="43" name="Shape 40"/>
          <p:cNvSpPr/>
          <p:nvPr/>
        </p:nvSpPr>
        <p:spPr>
          <a:xfrm>
            <a:off x="227071" y="3468568"/>
            <a:ext cx="291604" cy="291604"/>
          </a:xfrm>
          <a:prstGeom prst="roundRect">
            <a:avLst>
              <a:gd name="adj" fmla="val 200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44" name="Text 41"/>
          <p:cNvSpPr/>
          <p:nvPr/>
        </p:nvSpPr>
        <p:spPr>
          <a:xfrm>
            <a:off x="291662" y="3492777"/>
            <a:ext cx="162322" cy="2430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913"/>
              </a:lnSpc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000" dirty="0"/>
          </a:p>
        </p:txBody>
      </p:sp>
      <p:sp>
        <p:nvSpPr>
          <p:cNvPr id="45" name="Text 42"/>
          <p:cNvSpPr/>
          <p:nvPr/>
        </p:nvSpPr>
        <p:spPr>
          <a:xfrm>
            <a:off x="602717" y="3484146"/>
            <a:ext cx="1876623" cy="2025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595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ela Gothic One" pitchFamily="34" charset="-122"/>
                <a:cs typeface="Dela Gothic One" pitchFamily="34" charset="-120"/>
              </a:rPr>
              <a:t>З плавочою точкою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47" name="Shape 44"/>
          <p:cNvSpPr/>
          <p:nvPr/>
        </p:nvSpPr>
        <p:spPr>
          <a:xfrm>
            <a:off x="222373" y="4220386"/>
            <a:ext cx="291604" cy="291604"/>
          </a:xfrm>
          <a:prstGeom prst="roundRect">
            <a:avLst>
              <a:gd name="adj" fmla="val 200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48" name="Text 45"/>
          <p:cNvSpPr/>
          <p:nvPr/>
        </p:nvSpPr>
        <p:spPr>
          <a:xfrm>
            <a:off x="282499" y="4244596"/>
            <a:ext cx="171252" cy="2430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913"/>
              </a:lnSpc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000" dirty="0"/>
          </a:p>
        </p:txBody>
      </p:sp>
      <p:sp>
        <p:nvSpPr>
          <p:cNvPr id="49" name="Text 46"/>
          <p:cNvSpPr/>
          <p:nvPr/>
        </p:nvSpPr>
        <p:spPr>
          <a:xfrm>
            <a:off x="615534" y="4254375"/>
            <a:ext cx="1620143" cy="2025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595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ela Gothic One" pitchFamily="34" charset="-122"/>
                <a:cs typeface="Dela Gothic One" pitchFamily="34" charset="-120"/>
              </a:rPr>
              <a:t>символьний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51" name="Shape 48"/>
          <p:cNvSpPr/>
          <p:nvPr/>
        </p:nvSpPr>
        <p:spPr>
          <a:xfrm>
            <a:off x="230520" y="5126524"/>
            <a:ext cx="291604" cy="291604"/>
          </a:xfrm>
          <a:prstGeom prst="roundRect">
            <a:avLst>
              <a:gd name="adj" fmla="val 200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2" name="Text 49"/>
          <p:cNvSpPr/>
          <p:nvPr/>
        </p:nvSpPr>
        <p:spPr>
          <a:xfrm>
            <a:off x="286478" y="5150734"/>
            <a:ext cx="179685" cy="2430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913"/>
              </a:lnSpc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000" dirty="0"/>
          </a:p>
        </p:txBody>
      </p:sp>
      <p:sp>
        <p:nvSpPr>
          <p:cNvPr id="53" name="Text 50"/>
          <p:cNvSpPr/>
          <p:nvPr/>
        </p:nvSpPr>
        <p:spPr>
          <a:xfrm>
            <a:off x="651703" y="5171074"/>
            <a:ext cx="1620143" cy="2025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595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ela Gothic One" pitchFamily="34" charset="-122"/>
                <a:cs typeface="Dela Gothic One" pitchFamily="34" charset="-120"/>
              </a:rPr>
              <a:t>логічний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59" name="Двойные круглые скобки 58">
            <a:extLst>
              <a:ext uri="{FF2B5EF4-FFF2-40B4-BE49-F238E27FC236}">
                <a16:creationId xmlns:a16="http://schemas.microsoft.com/office/drawing/2014/main" id="{67976DE5-03D4-49A1-A120-152E196A558F}"/>
              </a:ext>
            </a:extLst>
          </p:cNvPr>
          <p:cNvSpPr/>
          <p:nvPr/>
        </p:nvSpPr>
        <p:spPr>
          <a:xfrm>
            <a:off x="2684098" y="1484618"/>
            <a:ext cx="1385555" cy="1753385"/>
          </a:xfrm>
          <a:prstGeom prst="bracketPair">
            <a:avLst>
              <a:gd name="adj" fmla="val 12424"/>
            </a:avLst>
          </a:prstGeom>
          <a:noFill/>
          <a:ln w="28575">
            <a:solidFill>
              <a:srgbClr val="A117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accent3"/>
              </a:solidFill>
            </a:endParaRPr>
          </a:p>
        </p:txBody>
      </p:sp>
      <p:sp>
        <p:nvSpPr>
          <p:cNvPr id="60" name="Двойные круглые скобки 59">
            <a:extLst>
              <a:ext uri="{FF2B5EF4-FFF2-40B4-BE49-F238E27FC236}">
                <a16:creationId xmlns:a16="http://schemas.microsoft.com/office/drawing/2014/main" id="{42ABE9AA-6369-45DA-9D46-576E422E4E42}"/>
              </a:ext>
            </a:extLst>
          </p:cNvPr>
          <p:cNvSpPr/>
          <p:nvPr/>
        </p:nvSpPr>
        <p:spPr>
          <a:xfrm>
            <a:off x="2680981" y="3319904"/>
            <a:ext cx="1385555" cy="826546"/>
          </a:xfrm>
          <a:prstGeom prst="bracketPair">
            <a:avLst>
              <a:gd name="adj" fmla="val 12424"/>
            </a:avLst>
          </a:prstGeom>
          <a:noFill/>
          <a:ln w="28575">
            <a:solidFill>
              <a:srgbClr val="A117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accent3"/>
              </a:solidFill>
            </a:endParaRPr>
          </a:p>
        </p:txBody>
      </p:sp>
      <p:sp>
        <p:nvSpPr>
          <p:cNvPr id="61" name="Двойные круглые скобки 60">
            <a:extLst>
              <a:ext uri="{FF2B5EF4-FFF2-40B4-BE49-F238E27FC236}">
                <a16:creationId xmlns:a16="http://schemas.microsoft.com/office/drawing/2014/main" id="{AC687998-27DF-4AF8-B330-C495C75DA77D}"/>
              </a:ext>
            </a:extLst>
          </p:cNvPr>
          <p:cNvSpPr/>
          <p:nvPr/>
        </p:nvSpPr>
        <p:spPr>
          <a:xfrm>
            <a:off x="2680981" y="4183666"/>
            <a:ext cx="1385555" cy="368292"/>
          </a:xfrm>
          <a:prstGeom prst="bracketPair">
            <a:avLst>
              <a:gd name="adj" fmla="val 12424"/>
            </a:avLst>
          </a:prstGeom>
          <a:noFill/>
          <a:ln w="28575">
            <a:solidFill>
              <a:srgbClr val="A117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accent3"/>
              </a:solidFill>
            </a:endParaRPr>
          </a:p>
        </p:txBody>
      </p:sp>
      <p:sp>
        <p:nvSpPr>
          <p:cNvPr id="62" name="Двойные круглые скобки 61">
            <a:extLst>
              <a:ext uri="{FF2B5EF4-FFF2-40B4-BE49-F238E27FC236}">
                <a16:creationId xmlns:a16="http://schemas.microsoft.com/office/drawing/2014/main" id="{CACE0858-E6A7-402E-8145-A38A4FA0C7EA}"/>
              </a:ext>
            </a:extLst>
          </p:cNvPr>
          <p:cNvSpPr/>
          <p:nvPr/>
        </p:nvSpPr>
        <p:spPr>
          <a:xfrm>
            <a:off x="2680981" y="4605751"/>
            <a:ext cx="1385555" cy="1753385"/>
          </a:xfrm>
          <a:prstGeom prst="bracketPair">
            <a:avLst>
              <a:gd name="adj" fmla="val 12424"/>
            </a:avLst>
          </a:prstGeom>
          <a:noFill/>
          <a:ln w="28575">
            <a:solidFill>
              <a:srgbClr val="A117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accent3"/>
              </a:solidFill>
            </a:endParaRPr>
          </a:p>
        </p:txBody>
      </p:sp>
      <p:grpSp>
        <p:nvGrpSpPr>
          <p:cNvPr id="63" name="Shape16">
            <a:extLst>
              <a:ext uri="{FF2B5EF4-FFF2-40B4-BE49-F238E27FC236}">
                <a16:creationId xmlns:a16="http://schemas.microsoft.com/office/drawing/2014/main" id="{4D3FA608-2221-40FD-B5D1-AC0C9683328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-208597" y="-116369"/>
            <a:ext cx="811314" cy="1380068"/>
            <a:chOff x="5055343" y="2103966"/>
            <a:chExt cx="811314" cy="1380068"/>
          </a:xfrm>
        </p:grpSpPr>
        <p:sp>
          <p:nvSpPr>
            <p:cNvPr id="64" name="Shape17">
              <a:extLst>
                <a:ext uri="{FF2B5EF4-FFF2-40B4-BE49-F238E27FC236}">
                  <a16:creationId xmlns:a16="http://schemas.microsoft.com/office/drawing/2014/main" id="{CBCC3B8D-A7AB-40E7-AA96-40A14D1F7FA9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>
            <a:xfrm>
              <a:off x="5105625" y="2103966"/>
              <a:ext cx="710750" cy="1380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/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sp>
        <p:nvSpPr>
          <p:cNvPr id="65" name="Shape13">
            <a:extLst>
              <a:ext uri="{FF2B5EF4-FFF2-40B4-BE49-F238E27FC236}">
                <a16:creationId xmlns:a16="http://schemas.microsoft.com/office/drawing/2014/main" id="{7371F909-7C0E-4A58-937A-824DF2D8F5E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703382" y="178148"/>
            <a:ext cx="804420" cy="1561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ln w="63500">
            <a:solidFill>
              <a:srgbClr val="FFFFFF"/>
            </a:solidFill>
            <a:miter lim="400000"/>
          </a:ln>
        </p:spPr>
        <p:txBody>
          <a:bodyPr lIns="25397" tIns="25397" rIns="25397" bIns="25397" anchor="ctr"/>
          <a:lstStyle/>
          <a:p>
            <a:pPr defTabSz="412696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sz="1600" dirty="0"/>
          </a:p>
        </p:txBody>
      </p:sp>
      <p:sp>
        <p:nvSpPr>
          <p:cNvPr id="66" name="Shape11">
            <a:extLst>
              <a:ext uri="{FF2B5EF4-FFF2-40B4-BE49-F238E27FC236}">
                <a16:creationId xmlns:a16="http://schemas.microsoft.com/office/drawing/2014/main" id="{F1D90888-4937-48F4-894C-93ADF622E07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605298" y="4177112"/>
            <a:ext cx="1958389" cy="3802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397" tIns="25397" rIns="25397" bIns="25397" anchor="ctr"/>
          <a:lstStyle/>
          <a:p>
            <a:pPr defTabSz="412696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14"/>
          <p:cNvGrpSpPr/>
          <p:nvPr>
            <p:custDataLst>
              <p:tags r:id="rId1"/>
            </p:custDataLst>
          </p:nvPr>
        </p:nvGrpSpPr>
        <p:grpSpPr>
          <a:xfrm>
            <a:off x="189337" y="-166007"/>
            <a:ext cx="11374350" cy="8145744"/>
            <a:chOff x="-445663" y="-801007"/>
            <a:chExt cx="11374350" cy="8145744"/>
          </a:xfrm>
        </p:grpSpPr>
        <p:sp>
          <p:nvSpPr>
            <p:cNvPr id="22" name="Shape9"/>
            <p:cNvSpPr/>
            <p:nvPr>
              <p:custDataLst>
                <p:tags r:id="rId6"/>
              </p:custDataLst>
            </p:nvPr>
          </p:nvSpPr>
          <p:spPr>
            <a:xfrm>
              <a:off x="-445663" y="-801007"/>
              <a:ext cx="710748" cy="1380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/>
            <a:p>
              <a:pPr defTabSz="412696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  <p:grpSp>
          <p:nvGrpSpPr>
            <p:cNvPr id="23" name="Shape15"/>
            <p:cNvGrpSpPr/>
            <p:nvPr>
              <p:custDataLst>
                <p:tags r:id="rId7"/>
              </p:custDataLst>
            </p:nvPr>
          </p:nvGrpSpPr>
          <p:grpSpPr>
            <a:xfrm>
              <a:off x="7523160" y="-335575"/>
              <a:ext cx="3405527" cy="7680312"/>
              <a:chOff x="7523160" y="-335575"/>
              <a:chExt cx="3405527" cy="7680312"/>
            </a:xfrm>
          </p:grpSpPr>
          <p:sp>
            <p:nvSpPr>
              <p:cNvPr id="24" name="Shape11"/>
              <p:cNvSpPr/>
              <p:nvPr>
                <p:custDataLst>
                  <p:tags r:id="rId8"/>
                </p:custDataLst>
              </p:nvPr>
            </p:nvSpPr>
            <p:spPr>
              <a:xfrm>
                <a:off x="8970298" y="3542112"/>
                <a:ext cx="1958389" cy="38026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lIns="25397" tIns="25397" rIns="25397" bIns="25397" anchor="ctr"/>
              <a:lstStyle/>
              <a:p>
                <a:pPr defTabSz="412696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  <p:sp>
            <p:nvSpPr>
              <p:cNvPr id="25" name="Shape13"/>
              <p:cNvSpPr/>
              <p:nvPr>
                <p:custDataLst>
                  <p:tags r:id="rId9"/>
                </p:custDataLst>
              </p:nvPr>
            </p:nvSpPr>
            <p:spPr>
              <a:xfrm>
                <a:off x="7523160" y="-335575"/>
                <a:ext cx="804420" cy="15619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ln w="63500">
                <a:solidFill>
                  <a:srgbClr val="FFFFFF"/>
                </a:solidFill>
                <a:miter lim="400000"/>
              </a:ln>
            </p:spPr>
            <p:txBody>
              <a:bodyPr lIns="25397" tIns="25397" rIns="25397" bIns="25397" anchor="ctr"/>
              <a:lstStyle/>
              <a:p>
                <a:pPr defTabSz="412696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 dirty="0"/>
              </a:p>
            </p:txBody>
          </p:sp>
        </p:grpSp>
      </p:grpSp>
      <p:sp>
        <p:nvSpPr>
          <p:cNvPr id="18" name="Shape3">
            <a:extLst>
              <a:ext uri="{FF2B5EF4-FFF2-40B4-BE49-F238E27FC236}">
                <a16:creationId xmlns:a16="http://schemas.microsoft.com/office/drawing/2014/main" id="{99163C22-37C2-3C43-B338-F87CF2C8B54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834596" y="3199997"/>
            <a:ext cx="9683741" cy="984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3200" dirty="0" err="1">
                <a:solidFill>
                  <a:schemeClr val="tx1"/>
                </a:solidFill>
                <a:latin typeface="+mn-lt"/>
              </a:rPr>
              <a:t>Також</a:t>
            </a:r>
            <a:r>
              <a:rPr sz="3200" dirty="0">
                <a:solidFill>
                  <a:schemeClr val="tx1"/>
                </a:solidFill>
                <a:latin typeface="+mn-lt"/>
              </a:rPr>
              <a:t> є </a:t>
            </a:r>
            <a:r>
              <a:rPr sz="3200" dirty="0" err="1">
                <a:solidFill>
                  <a:schemeClr val="tx1"/>
                </a:solidFill>
                <a:latin typeface="+mn-lt"/>
              </a:rPr>
              <a:t>ще</a:t>
            </a:r>
            <a:r>
              <a:rPr sz="3200" dirty="0">
                <a:solidFill>
                  <a:schemeClr val="tx1"/>
                </a:solidFill>
                <a:latin typeface="+mn-lt"/>
              </a:rPr>
              <a:t> </a:t>
            </a:r>
            <a:r>
              <a:rPr sz="3200" dirty="0" err="1">
                <a:solidFill>
                  <a:schemeClr val="tx1"/>
                </a:solidFill>
                <a:latin typeface="+mn-lt"/>
              </a:rPr>
              <a:t>один</a:t>
            </a:r>
            <a:r>
              <a:rPr sz="3200" dirty="0">
                <a:solidFill>
                  <a:schemeClr val="tx1"/>
                </a:solidFill>
                <a:latin typeface="+mn-lt"/>
              </a:rPr>
              <a:t> </a:t>
            </a:r>
            <a:r>
              <a:rPr sz="3200" dirty="0" err="1">
                <a:solidFill>
                  <a:schemeClr val="tx1"/>
                </a:solidFill>
                <a:latin typeface="+mn-lt"/>
              </a:rPr>
              <a:t>тип</a:t>
            </a:r>
            <a:r>
              <a:rPr sz="3200" dirty="0">
                <a:solidFill>
                  <a:schemeClr val="tx1"/>
                </a:solidFill>
                <a:latin typeface="+mn-lt"/>
              </a:rPr>
              <a:t> </a:t>
            </a:r>
            <a:r>
              <a:rPr sz="3200" dirty="0" err="1">
                <a:solidFill>
                  <a:schemeClr val="tx1"/>
                </a:solidFill>
                <a:latin typeface="+mn-lt"/>
              </a:rPr>
              <a:t>змінних</a:t>
            </a:r>
            <a:r>
              <a:rPr sz="3200" dirty="0">
                <a:solidFill>
                  <a:schemeClr val="tx1"/>
                </a:solidFill>
                <a:latin typeface="+mn-lt"/>
              </a:rPr>
              <a:t> – </a:t>
            </a:r>
            <a:r>
              <a:rPr sz="3200" dirty="0" err="1">
                <a:solidFill>
                  <a:schemeClr val="tx1"/>
                </a:solidFill>
                <a:latin typeface="+mn-lt"/>
              </a:rPr>
              <a:t>тип</a:t>
            </a:r>
            <a:r>
              <a:rPr sz="3200" dirty="0">
                <a:solidFill>
                  <a:schemeClr val="tx1"/>
                </a:solidFill>
                <a:latin typeface="+mn-lt"/>
              </a:rPr>
              <a:t> String. В </a:t>
            </a:r>
            <a:r>
              <a:rPr sz="3200" dirty="0" err="1">
                <a:solidFill>
                  <a:schemeClr val="tx1"/>
                </a:solidFill>
                <a:latin typeface="+mn-lt"/>
              </a:rPr>
              <a:t>нього</a:t>
            </a:r>
            <a:r>
              <a:rPr sz="3200" dirty="0">
                <a:solidFill>
                  <a:schemeClr val="tx1"/>
                </a:solidFill>
                <a:latin typeface="+mn-lt"/>
              </a:rPr>
              <a:t> 
</a:t>
            </a:r>
            <a:r>
              <a:rPr sz="3200" dirty="0" err="1">
                <a:solidFill>
                  <a:schemeClr val="tx1"/>
                </a:solidFill>
                <a:latin typeface="+mn-lt"/>
              </a:rPr>
              <a:t>можна</a:t>
            </a:r>
            <a:r>
              <a:rPr sz="3200" dirty="0">
                <a:solidFill>
                  <a:schemeClr val="tx1"/>
                </a:solidFill>
                <a:latin typeface="+mn-lt"/>
              </a:rPr>
              <a:t> </a:t>
            </a:r>
            <a:r>
              <a:rPr sz="3200" dirty="0" err="1">
                <a:solidFill>
                  <a:schemeClr val="tx1"/>
                </a:solidFill>
                <a:latin typeface="+mn-lt"/>
              </a:rPr>
              <a:t>записувати</a:t>
            </a:r>
            <a:r>
              <a:rPr sz="3200" dirty="0">
                <a:solidFill>
                  <a:schemeClr val="tx1"/>
                </a:solidFill>
                <a:latin typeface="+mn-lt"/>
              </a:rPr>
              <a:t> </a:t>
            </a:r>
            <a:r>
              <a:rPr sz="3200" dirty="0" err="1">
                <a:solidFill>
                  <a:schemeClr val="tx1"/>
                </a:solidFill>
                <a:latin typeface="+mn-lt"/>
              </a:rPr>
              <a:t>цілі</a:t>
            </a:r>
            <a:r>
              <a:rPr sz="3200" dirty="0">
                <a:solidFill>
                  <a:schemeClr val="tx1"/>
                </a:solidFill>
                <a:latin typeface="+mn-lt"/>
              </a:rPr>
              <a:t> </a:t>
            </a:r>
            <a:r>
              <a:rPr sz="3200" dirty="0" err="1">
                <a:solidFill>
                  <a:schemeClr val="tx1"/>
                </a:solidFill>
                <a:latin typeface="+mn-lt"/>
              </a:rPr>
              <a:t>речення</a:t>
            </a:r>
            <a:r>
              <a:rPr sz="3200" dirty="0">
                <a:solidFill>
                  <a:schemeClr val="tx1"/>
                </a:solidFill>
                <a:latin typeface="+mn-lt"/>
              </a:rPr>
              <a:t>, </a:t>
            </a:r>
            <a:r>
              <a:rPr sz="3200" dirty="0" err="1">
                <a:solidFill>
                  <a:schemeClr val="tx1"/>
                </a:solidFill>
                <a:latin typeface="+mn-lt"/>
              </a:rPr>
              <a:t>вислови</a:t>
            </a:r>
            <a:r>
              <a:rPr sz="3200" dirty="0">
                <a:solidFill>
                  <a:schemeClr val="tx1"/>
                </a:solidFill>
                <a:latin typeface="+mn-lt"/>
              </a:rPr>
              <a:t> </a:t>
            </a:r>
            <a:r>
              <a:rPr sz="3200" dirty="0" err="1">
                <a:solidFill>
                  <a:schemeClr val="tx1"/>
                </a:solidFill>
                <a:latin typeface="+mn-lt"/>
              </a:rPr>
              <a:t>та</a:t>
            </a:r>
            <a:r>
              <a:rPr sz="3200" dirty="0">
                <a:solidFill>
                  <a:schemeClr val="tx1"/>
                </a:solidFill>
                <a:latin typeface="+mn-lt"/>
              </a:rPr>
              <a:t> </a:t>
            </a:r>
            <a:r>
              <a:rPr sz="3200" dirty="0" err="1">
                <a:solidFill>
                  <a:schemeClr val="tx1"/>
                </a:solidFill>
                <a:latin typeface="+mn-lt"/>
              </a:rPr>
              <a:t>тексти</a:t>
            </a:r>
            <a:endParaRPr sz="3200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11" name="Shape16"/>
          <p:cNvGrpSpPr/>
          <p:nvPr>
            <p:custDataLst>
              <p:tags r:id="rId3"/>
            </p:custDataLst>
          </p:nvPr>
        </p:nvGrpSpPr>
        <p:grpSpPr>
          <a:xfrm>
            <a:off x="837659" y="2967974"/>
            <a:ext cx="811314" cy="1380068"/>
            <a:chOff x="5055343" y="2103966"/>
            <a:chExt cx="811314" cy="1380068"/>
          </a:xfrm>
        </p:grpSpPr>
        <p:sp>
          <p:nvSpPr>
            <p:cNvPr id="13" name="Shape17">
              <a:extLst>
                <a:ext uri="{FF2B5EF4-FFF2-40B4-BE49-F238E27FC236}">
                  <a16:creationId xmlns:a16="http://schemas.microsoft.com/office/drawing/2014/main" id="{2F11CB0B-EB47-BB4C-A98B-2534A1EE38A1}"/>
                </a:ext>
              </a:extLst>
            </p:cNvPr>
            <p:cNvSpPr>
              <a:spLocks noChangeAspect="1"/>
            </p:cNvSpPr>
            <p:nvPr>
              <p:custDataLst>
                <p:tags r:id="rId5"/>
              </p:custDataLst>
            </p:nvPr>
          </p:nvSpPr>
          <p:spPr>
            <a:xfrm>
              <a:off x="5105625" y="2103966"/>
              <a:ext cx="710750" cy="1380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/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sp>
        <p:nvSpPr>
          <p:cNvPr id="14" name="Shape18">
            <a:extLst>
              <a:ext uri="{FF2B5EF4-FFF2-40B4-BE49-F238E27FC236}">
                <a16:creationId xmlns:a16="http://schemas.microsoft.com/office/drawing/2014/main" id="{C3B80F95-E0D7-4009-54BA-EDA1D2E9A60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40365" y="1334293"/>
            <a:ext cx="4675960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7500" b="1" dirty="0" err="1">
                <a:solidFill>
                  <a:schemeClr val="tx1"/>
                </a:solidFill>
                <a:latin typeface="+mn-lt"/>
              </a:rPr>
              <a:t>Тип</a:t>
            </a:r>
            <a:r>
              <a:rPr lang="en-US" sz="7500" b="1" dirty="0">
                <a:solidFill>
                  <a:schemeClr val="tx1"/>
                </a:solidFill>
                <a:latin typeface="+mn-lt"/>
              </a:rPr>
              <a:t> String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BC062BC0-445B-4C0F-BD37-BE9F76418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3316" y="4932910"/>
            <a:ext cx="6647974" cy="70788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4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uk-UA" altLang="uk-UA" sz="4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4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kumimoji="0" lang="uk-UA" altLang="uk-UA" sz="4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uk-UA" altLang="uk-UA" sz="4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uk-UA" altLang="uk-UA" sz="4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kumimoji="0" lang="uk-UA" altLang="uk-UA" sz="4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uk-UA" altLang="uk-UA" sz="4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uk-UA" altLang="uk-UA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Shape4347"/>
          <p:cNvGrpSpPr/>
          <p:nvPr>
            <p:custDataLst>
              <p:tags r:id="rId1"/>
            </p:custDataLst>
          </p:nvPr>
        </p:nvGrpSpPr>
        <p:grpSpPr>
          <a:xfrm>
            <a:off x="-3642852" y="-8251979"/>
            <a:ext cx="9956103" cy="10477540"/>
            <a:chOff x="-4277852" y="-8886980"/>
            <a:chExt cx="10528686" cy="10933559"/>
          </a:xfrm>
        </p:grpSpPr>
        <p:sp>
          <p:nvSpPr>
            <p:cNvPr id="73" name="Shape4323">
              <a:extLst>
                <a:ext uri="{FF2B5EF4-FFF2-40B4-BE49-F238E27FC236}">
                  <a16:creationId xmlns:a16="http://schemas.microsoft.com/office/drawing/2014/main" id="{BC1179D7-8DD9-537C-0ED9-C7E41F862D0A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3986278" y="797432"/>
              <a:ext cx="1239945" cy="1249147"/>
            </a:xfrm>
            <a:prstGeom prst="roundRect">
              <a:avLst>
                <a:gd name="adj" fmla="val 6009"/>
              </a:avLst>
            </a:prstGeom>
            <a:solidFill>
              <a:srgbClr val="FF7914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>
              <a:noAutofit/>
            </a:bodyPr>
            <a:lstStyle/>
            <a:p>
              <a:pPr algn="ctr"/>
              <a:endParaRPr lang="ru-RU" sz="1100">
                <a:solidFill>
                  <a:srgbClr val="000000"/>
                </a:solidFill>
                <a:latin typeface="Comfortaa"/>
              </a:endParaRPr>
            </a:p>
          </p:txBody>
        </p:sp>
        <p:sp>
          <p:nvSpPr>
            <p:cNvPr id="74" name="Shape4324">
              <a:extLst>
                <a:ext uri="{FF2B5EF4-FFF2-40B4-BE49-F238E27FC236}">
                  <a16:creationId xmlns:a16="http://schemas.microsoft.com/office/drawing/2014/main" id="{541891AC-5FC8-D39A-BC40-C7D58943F555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-4277852" y="-8886980"/>
              <a:ext cx="10528686" cy="10606823"/>
            </a:xfrm>
            <a:prstGeom prst="roundRect">
              <a:avLst>
                <a:gd name="adj" fmla="val 6009"/>
              </a:avLst>
            </a:prstGeom>
            <a:solidFill>
              <a:srgbClr val="FF7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>
              <a:noAutofit/>
            </a:bodyPr>
            <a:lstStyle/>
            <a:p>
              <a:pPr algn="ctr"/>
              <a:endParaRPr lang="ru-RU" sz="1100">
                <a:solidFill>
                  <a:srgbClr val="000000"/>
                </a:solidFill>
                <a:latin typeface="Comfortaa"/>
              </a:endParaRPr>
            </a:p>
          </p:txBody>
        </p:sp>
      </p:grpSp>
      <p:grpSp>
        <p:nvGrpSpPr>
          <p:cNvPr id="49" name="Shape4349"/>
          <p:cNvGrpSpPr/>
          <p:nvPr>
            <p:custDataLst>
              <p:tags r:id="rId2"/>
            </p:custDataLst>
          </p:nvPr>
        </p:nvGrpSpPr>
        <p:grpSpPr>
          <a:xfrm>
            <a:off x="5521519" y="3918915"/>
            <a:ext cx="448579" cy="421847"/>
            <a:chOff x="6773746" y="4215555"/>
            <a:chExt cx="430437" cy="421847"/>
          </a:xfrm>
        </p:grpSpPr>
        <p:sp>
          <p:nvSpPr>
            <p:cNvPr id="50" name="Shape4327">
              <a:extLst>
                <a:ext uri="{FF2B5EF4-FFF2-40B4-BE49-F238E27FC236}">
                  <a16:creationId xmlns:a16="http://schemas.microsoft.com/office/drawing/2014/main" id="{3D74D340-9F37-46E0-A64D-C9DB8686C8EA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6831806" y="4265025"/>
              <a:ext cx="372376" cy="372376"/>
            </a:xfrm>
            <a:prstGeom prst="roundRect">
              <a:avLst>
                <a:gd name="adj" fmla="val 6623"/>
              </a:avLst>
            </a:prstGeom>
            <a:solidFill>
              <a:srgbClr val="000000">
                <a:alpha val="50196"/>
              </a:srgbClr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>
              <a:noAutofit/>
            </a:bodyPr>
            <a:lstStyle/>
            <a:p>
              <a:pPr defTabSz="731520"/>
              <a:endParaRPr lang="ru-RU" sz="1600">
                <a:solidFill>
                  <a:schemeClr val="bg1"/>
                </a:solidFill>
                <a:latin typeface="Comfortaa"/>
              </a:endParaRPr>
            </a:p>
          </p:txBody>
        </p:sp>
        <p:pic>
          <p:nvPicPr>
            <p:cNvPr id="51" name="Shape4336"/>
            <p:cNvPicPr/>
            <p:nvPr>
              <p:custDataLst>
                <p:tags r:id="rId19"/>
              </p:custDataLst>
            </p:nvPr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773746" y="4215555"/>
              <a:ext cx="368233" cy="368233"/>
            </a:xfrm>
            <a:prstGeom prst="rect">
              <a:avLst/>
            </a:prstGeom>
          </p:spPr>
        </p:pic>
      </p:grpSp>
      <p:grpSp>
        <p:nvGrpSpPr>
          <p:cNvPr id="53" name="Shape4350"/>
          <p:cNvGrpSpPr/>
          <p:nvPr>
            <p:custDataLst>
              <p:tags r:id="rId3"/>
            </p:custDataLst>
          </p:nvPr>
        </p:nvGrpSpPr>
        <p:grpSpPr>
          <a:xfrm>
            <a:off x="5513975" y="3123287"/>
            <a:ext cx="448579" cy="421847"/>
            <a:chOff x="6773746" y="3700310"/>
            <a:chExt cx="430437" cy="421847"/>
          </a:xfrm>
        </p:grpSpPr>
        <p:sp>
          <p:nvSpPr>
            <p:cNvPr id="54" name="Shape4327">
              <a:extLst>
                <a:ext uri="{FF2B5EF4-FFF2-40B4-BE49-F238E27FC236}">
                  <a16:creationId xmlns:a16="http://schemas.microsoft.com/office/drawing/2014/main" id="{3D74D340-9F37-46E0-A64D-C9DB8686C8EA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6831806" y="3749781"/>
              <a:ext cx="372376" cy="372376"/>
            </a:xfrm>
            <a:prstGeom prst="roundRect">
              <a:avLst>
                <a:gd name="adj" fmla="val 6623"/>
              </a:avLst>
            </a:prstGeom>
            <a:solidFill>
              <a:srgbClr val="000000">
                <a:alpha val="50196"/>
              </a:srgbClr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>
              <a:noAutofit/>
            </a:bodyPr>
            <a:lstStyle/>
            <a:p>
              <a:pPr defTabSz="731520"/>
              <a:endParaRPr lang="ru-RU" sz="1600">
                <a:solidFill>
                  <a:schemeClr val="bg1"/>
                </a:solidFill>
                <a:latin typeface="Comfortaa"/>
              </a:endParaRPr>
            </a:p>
          </p:txBody>
        </p:sp>
        <p:pic>
          <p:nvPicPr>
            <p:cNvPr id="55" name="Shape4338"/>
            <p:cNvPicPr/>
            <p:nvPr>
              <p:custDataLst>
                <p:tags r:id="rId17"/>
              </p:custDataLst>
            </p:nvPr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6773746" y="3700310"/>
              <a:ext cx="368233" cy="368233"/>
            </a:xfrm>
            <a:prstGeom prst="rect">
              <a:avLst/>
            </a:prstGeom>
          </p:spPr>
        </p:pic>
      </p:grpSp>
      <p:sp>
        <p:nvSpPr>
          <p:cNvPr id="60" name="Shape4325">
            <a:extLst>
              <a:ext uri="{FF2B5EF4-FFF2-40B4-BE49-F238E27FC236}">
                <a16:creationId xmlns:a16="http://schemas.microsoft.com/office/drawing/2014/main" id="{F289908F-B810-4F1C-A228-A170659FBE3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084923" y="2354843"/>
            <a:ext cx="5910044" cy="5416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dirty="0" err="1">
                <a:solidFill>
                  <a:srgbClr val="000000"/>
                </a:solidFill>
                <a:latin typeface="Bahnschrift Condensed" panose="020B0502040204020203" pitchFamily="34" charset="0"/>
              </a:rPr>
              <a:t>Змінні</a:t>
            </a:r>
            <a:r>
              <a:rPr dirty="0">
                <a:solidFill>
                  <a:srgbClr val="000000"/>
                </a:solidFill>
                <a:latin typeface="Bahnschrift Condensed" panose="020B0502040204020203" pitchFamily="34" charset="0"/>
              </a:rPr>
              <a:t> </a:t>
            </a:r>
            <a:r>
              <a:rPr dirty="0" err="1">
                <a:solidFill>
                  <a:srgbClr val="000000"/>
                </a:solidFill>
                <a:latin typeface="Bahnschrift Condensed" panose="020B0502040204020203" pitchFamily="34" charset="0"/>
              </a:rPr>
              <a:t>пишуться</a:t>
            </a:r>
            <a:r>
              <a:rPr dirty="0">
                <a:solidFill>
                  <a:srgbClr val="000000"/>
                </a:solidFill>
                <a:latin typeface="Bahnschrift Condensed" panose="020B0502040204020203" pitchFamily="34" charset="0"/>
              </a:rPr>
              <a:t> </a:t>
            </a:r>
            <a:r>
              <a:rPr dirty="0" err="1">
                <a:solidFill>
                  <a:srgbClr val="000000"/>
                </a:solidFill>
                <a:latin typeface="Bahnschrift Condensed" panose="020B0502040204020203" pitchFamily="34" charset="0"/>
              </a:rPr>
              <a:t>тільки</a:t>
            </a:r>
            <a:r>
              <a:rPr dirty="0">
                <a:solidFill>
                  <a:srgbClr val="000000"/>
                </a:solidFill>
                <a:latin typeface="Bahnschrift Condensed" panose="020B0502040204020203" pitchFamily="34" charset="0"/>
              </a:rPr>
              <a:t> </a:t>
            </a:r>
            <a:r>
              <a:rPr dirty="0" err="1">
                <a:solidFill>
                  <a:srgbClr val="000000"/>
                </a:solidFill>
                <a:latin typeface="Bahnschrift Condensed" panose="020B0502040204020203" pitchFamily="34" charset="0"/>
              </a:rPr>
              <a:t>латинськими</a:t>
            </a:r>
            <a:r>
              <a:rPr dirty="0">
                <a:solidFill>
                  <a:srgbClr val="000000"/>
                </a:solidFill>
                <a:latin typeface="Bahnschrift Condensed" panose="020B0502040204020203" pitchFamily="34" charset="0"/>
              </a:rPr>
              <a:t> </a:t>
            </a:r>
            <a:r>
              <a:rPr dirty="0" err="1">
                <a:solidFill>
                  <a:srgbClr val="000000"/>
                </a:solidFill>
                <a:latin typeface="Bahnschrift Condensed" panose="020B0502040204020203" pitchFamily="34" charset="0"/>
              </a:rPr>
              <a:t>літерам</a:t>
            </a:r>
            <a:r>
              <a:rPr lang="uk-UA" dirty="0">
                <a:solidFill>
                  <a:srgbClr val="000000"/>
                </a:solidFill>
                <a:latin typeface="Bahnschrift Condensed" panose="020B0502040204020203" pitchFamily="34" charset="0"/>
              </a:rPr>
              <a:t>и. Кирилицею не можна.</a:t>
            </a:r>
            <a:r>
              <a:rPr lang="uk-UA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uk-UA" dirty="0">
              <a:solidFill>
                <a:srgbClr val="333333"/>
              </a:solidFill>
              <a:effectLst/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uk-UA" dirty="0">
              <a:solidFill>
                <a:srgbClr val="333333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uk-UA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Ім'я змінної, якщо </a:t>
            </a:r>
            <a:r>
              <a:rPr lang="uk-UA" dirty="0">
                <a:solidFill>
                  <a:srgbClr val="333333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це </a:t>
            </a:r>
            <a:r>
              <a:rPr lang="uk-UA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можливо, має</a:t>
            </a:r>
            <a:r>
              <a:rPr lang="en-US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uk-UA" dirty="0">
                <a:solidFill>
                  <a:srgbClr val="333333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«</a:t>
            </a:r>
            <a:r>
              <a:rPr lang="uk-UA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говорити»</a:t>
            </a: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endParaRPr lang="uk-UA" dirty="0">
              <a:solidFill>
                <a:srgbClr val="333333"/>
              </a:solidFill>
              <a:effectLst/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endParaRPr lang="uk-UA" dirty="0">
              <a:solidFill>
                <a:srgbClr val="333333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uk-UA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Якщо змінна складається з 2 і більше слів, то пишеться в </a:t>
            </a:r>
            <a:r>
              <a:rPr lang="en-US" dirty="0" err="1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CamelStyle</a:t>
            </a:r>
            <a:r>
              <a:rPr lang="en-US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 (</a:t>
            </a:r>
            <a:r>
              <a:rPr lang="uk-UA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інша назва – </a:t>
            </a:r>
            <a:r>
              <a:rPr lang="en-US" dirty="0">
                <a:solidFill>
                  <a:srgbClr val="444444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CamelCase, </a:t>
            </a:r>
            <a:r>
              <a:rPr lang="uk-UA" dirty="0">
                <a:solidFill>
                  <a:srgbClr val="444444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верблюжий стиль</a:t>
            </a:r>
            <a:r>
              <a:rPr lang="en-US" dirty="0">
                <a:solidFill>
                  <a:srgbClr val="444444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uk-UA" dirty="0">
              <a:solidFill>
                <a:srgbClr val="444444"/>
              </a:solidFill>
              <a:effectLst/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uk-UA" dirty="0">
              <a:solidFill>
                <a:srgbClr val="444444"/>
              </a:solidFill>
              <a:effectLst/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uk-UA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Є 54 слова, які не можна використовувати в назвах змінних</a:t>
            </a: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uk-UA" dirty="0">
              <a:solidFill>
                <a:srgbClr val="333333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uk-UA" dirty="0">
              <a:solidFill>
                <a:srgbClr val="333333"/>
              </a:solidFill>
              <a:effectLst/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uk-UA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Ім'я змінної:</a:t>
            </a:r>
            <a:r>
              <a:rPr lang="en-US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  <a:endParaRPr lang="uk-UA" dirty="0">
              <a:solidFill>
                <a:srgbClr val="444444"/>
              </a:solidFill>
              <a:effectLst/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lvl="2" fontAlgn="base"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FF6600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може починатися</a:t>
            </a:r>
            <a:r>
              <a:rPr lang="uk-UA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 з будь-яких латинських букв, $ або _</a:t>
            </a:r>
            <a:endParaRPr lang="uk-UA" dirty="0">
              <a:solidFill>
                <a:srgbClr val="444444"/>
              </a:solidFill>
              <a:effectLst/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lvl="2" fontAlgn="base"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FF6600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не може починатися</a:t>
            </a:r>
            <a:r>
              <a:rPr lang="uk-UA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 з цифр</a:t>
            </a:r>
            <a:endParaRPr lang="en-US" dirty="0">
              <a:solidFill>
                <a:srgbClr val="333333"/>
              </a:solidFill>
              <a:effectLst/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uk-UA" sz="1600" dirty="0">
              <a:solidFill>
                <a:srgbClr val="333333"/>
              </a:solidFill>
              <a:effectLst/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uk-UA" sz="1600" dirty="0">
              <a:solidFill>
                <a:srgbClr val="333333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uk-UA" sz="1600" dirty="0">
              <a:solidFill>
                <a:srgbClr val="444444"/>
              </a:solidFill>
              <a:effectLst/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z="1600" dirty="0">
              <a:solidFill>
                <a:srgbClr val="000000"/>
              </a:solidFill>
              <a:latin typeface="Bahnschrift Condensed" panose="020B0502040204020203" pitchFamily="34" charset="0"/>
            </a:endParaRPr>
          </a:p>
        </p:txBody>
      </p:sp>
      <p:grpSp>
        <p:nvGrpSpPr>
          <p:cNvPr id="61" name="Shape4352"/>
          <p:cNvGrpSpPr/>
          <p:nvPr>
            <p:custDataLst>
              <p:tags r:id="rId5"/>
            </p:custDataLst>
          </p:nvPr>
        </p:nvGrpSpPr>
        <p:grpSpPr>
          <a:xfrm>
            <a:off x="5507720" y="2295987"/>
            <a:ext cx="448579" cy="421846"/>
            <a:chOff x="6773748" y="2660298"/>
            <a:chExt cx="430437" cy="421846"/>
          </a:xfrm>
        </p:grpSpPr>
        <p:sp>
          <p:nvSpPr>
            <p:cNvPr id="62" name="Shape4327">
              <a:extLst>
                <a:ext uri="{FF2B5EF4-FFF2-40B4-BE49-F238E27FC236}">
                  <a16:creationId xmlns:a16="http://schemas.microsoft.com/office/drawing/2014/main" id="{3D74D340-9F37-46E0-A64D-C9DB8686C8EA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6831808" y="2709768"/>
              <a:ext cx="372376" cy="372376"/>
            </a:xfrm>
            <a:prstGeom prst="roundRect">
              <a:avLst>
                <a:gd name="adj" fmla="val 6623"/>
              </a:avLst>
            </a:prstGeom>
            <a:solidFill>
              <a:srgbClr val="000000">
                <a:alpha val="50196"/>
              </a:srgbClr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>
              <a:noAutofit/>
            </a:bodyPr>
            <a:lstStyle/>
            <a:p>
              <a:pPr defTabSz="731520"/>
              <a:endParaRPr lang="ru-RU" sz="1600">
                <a:solidFill>
                  <a:schemeClr val="bg1"/>
                </a:solidFill>
                <a:latin typeface="Comfortaa"/>
              </a:endParaRPr>
            </a:p>
          </p:txBody>
        </p:sp>
        <p:pic>
          <p:nvPicPr>
            <p:cNvPr id="63" name="Shape4342"/>
            <p:cNvPicPr/>
            <p:nvPr>
              <p:custDataLst>
                <p:tags r:id="rId15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6773748" y="2660298"/>
              <a:ext cx="368233" cy="368233"/>
            </a:xfrm>
            <a:prstGeom prst="rect">
              <a:avLst/>
            </a:prstGeom>
          </p:spPr>
        </p:pic>
      </p:grpSp>
      <p:grpSp>
        <p:nvGrpSpPr>
          <p:cNvPr id="65" name="Shape4353"/>
          <p:cNvGrpSpPr/>
          <p:nvPr>
            <p:custDataLst>
              <p:tags r:id="rId6"/>
            </p:custDataLst>
          </p:nvPr>
        </p:nvGrpSpPr>
        <p:grpSpPr>
          <a:xfrm>
            <a:off x="5546401" y="5026546"/>
            <a:ext cx="430437" cy="421847"/>
            <a:chOff x="6773745" y="4740323"/>
            <a:chExt cx="430437" cy="421847"/>
          </a:xfrm>
        </p:grpSpPr>
        <p:sp>
          <p:nvSpPr>
            <p:cNvPr id="66" name="Shape4327">
              <a:extLst>
                <a:ext uri="{FF2B5EF4-FFF2-40B4-BE49-F238E27FC236}">
                  <a16:creationId xmlns:a16="http://schemas.microsoft.com/office/drawing/2014/main" id="{3D74D340-9F37-46E0-A64D-C9DB8686C8EA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6831805" y="4789794"/>
              <a:ext cx="372376" cy="372376"/>
            </a:xfrm>
            <a:prstGeom prst="roundRect">
              <a:avLst>
                <a:gd name="adj" fmla="val 6623"/>
              </a:avLst>
            </a:prstGeom>
            <a:solidFill>
              <a:srgbClr val="000000">
                <a:alpha val="50196"/>
              </a:srgbClr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>
              <a:noAutofit/>
            </a:bodyPr>
            <a:lstStyle/>
            <a:p>
              <a:pPr defTabSz="731520"/>
              <a:endParaRPr lang="ru-RU" sz="1600">
                <a:solidFill>
                  <a:schemeClr val="bg1"/>
                </a:solidFill>
                <a:latin typeface="Comfortaa"/>
              </a:endParaRPr>
            </a:p>
          </p:txBody>
        </p:sp>
        <p:pic>
          <p:nvPicPr>
            <p:cNvPr id="67" name="Shape4344"/>
            <p:cNvPicPr/>
            <p:nvPr>
              <p:custDataLst>
                <p:tags r:id="rId13"/>
              </p:custDataLst>
            </p:nvPr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6773745" y="4740323"/>
              <a:ext cx="368233" cy="368233"/>
            </a:xfrm>
            <a:prstGeom prst="rect">
              <a:avLst/>
            </a:prstGeom>
          </p:spPr>
        </p:pic>
      </p:grpSp>
      <p:sp>
        <p:nvSpPr>
          <p:cNvPr id="68" name="Shape4325">
            <a:extLst>
              <a:ext uri="{FF2B5EF4-FFF2-40B4-BE49-F238E27FC236}">
                <a16:creationId xmlns:a16="http://schemas.microsoft.com/office/drawing/2014/main" id="{F289908F-B810-4F1C-A228-A170659FBE3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flipH="1">
            <a:off x="7972744" y="5880662"/>
            <a:ext cx="0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z="1400">
              <a:latin typeface="+mn-lt"/>
            </a:endParaRPr>
          </a:p>
        </p:txBody>
      </p:sp>
      <p:grpSp>
        <p:nvGrpSpPr>
          <p:cNvPr id="69" name="Shape4354"/>
          <p:cNvGrpSpPr/>
          <p:nvPr>
            <p:custDataLst>
              <p:tags r:id="rId8"/>
            </p:custDataLst>
          </p:nvPr>
        </p:nvGrpSpPr>
        <p:grpSpPr>
          <a:xfrm>
            <a:off x="5552883" y="5822174"/>
            <a:ext cx="448580" cy="438660"/>
            <a:chOff x="6755601" y="5234450"/>
            <a:chExt cx="448580" cy="438660"/>
          </a:xfrm>
        </p:grpSpPr>
        <p:sp>
          <p:nvSpPr>
            <p:cNvPr id="70" name="Shape4327">
              <a:extLst>
                <a:ext uri="{FF2B5EF4-FFF2-40B4-BE49-F238E27FC236}">
                  <a16:creationId xmlns:a16="http://schemas.microsoft.com/office/drawing/2014/main" id="{3D74D340-9F37-46E0-A64D-C9DB8686C8EA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6831805" y="5300734"/>
              <a:ext cx="372376" cy="372376"/>
            </a:xfrm>
            <a:prstGeom prst="roundRect">
              <a:avLst>
                <a:gd name="adj" fmla="val 6623"/>
              </a:avLst>
            </a:prstGeom>
            <a:solidFill>
              <a:srgbClr val="000000">
                <a:alpha val="50196"/>
              </a:srgbClr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>
              <a:noAutofit/>
            </a:bodyPr>
            <a:lstStyle/>
            <a:p>
              <a:pPr defTabSz="731520"/>
              <a:endParaRPr lang="ru-RU" sz="1600" dirty="0">
                <a:solidFill>
                  <a:schemeClr val="bg1"/>
                </a:solidFill>
                <a:latin typeface="Comfortaa"/>
              </a:endParaRPr>
            </a:p>
          </p:txBody>
        </p:sp>
        <p:pic>
          <p:nvPicPr>
            <p:cNvPr id="71" name="Shape4346"/>
            <p:cNvPicPr/>
            <p:nvPr>
              <p:custDataLst>
                <p:tags r:id="rId11"/>
              </p:custDataLst>
            </p:nvPr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6755601" y="5234450"/>
              <a:ext cx="368233" cy="368233"/>
            </a:xfrm>
            <a:prstGeom prst="rect">
              <a:avLst/>
            </a:prstGeom>
          </p:spPr>
        </p:pic>
      </p:grpSp>
      <p:sp>
        <p:nvSpPr>
          <p:cNvPr id="33" name="Shape4328">
            <a:extLst>
              <a:ext uri="{FF2B5EF4-FFF2-40B4-BE49-F238E27FC236}">
                <a16:creationId xmlns:a16="http://schemas.microsoft.com/office/drawing/2014/main" id="{C8FDE2FC-7183-E81A-8F56-30F8D45044EF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321555" y="392726"/>
            <a:ext cx="5569917" cy="1286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400" b="1" dirty="0">
                <a:solidFill>
                  <a:srgbClr val="000000"/>
                </a:solidFill>
                <a:latin typeface="+mn-lt"/>
              </a:rPr>
              <a:t>5 </a:t>
            </a:r>
            <a:r>
              <a:rPr lang="en-US" sz="4400" b="1" dirty="0" err="1">
                <a:solidFill>
                  <a:srgbClr val="000000"/>
                </a:solidFill>
                <a:latin typeface="+mn-lt"/>
              </a:rPr>
              <a:t>правил</a:t>
            </a:r>
            <a:r>
              <a:rPr lang="en-US" sz="4400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4400" b="1" dirty="0" err="1">
                <a:solidFill>
                  <a:srgbClr val="000000"/>
                </a:solidFill>
                <a:latin typeface="+mn-lt"/>
              </a:rPr>
              <a:t>вибору</a:t>
            </a:r>
            <a:r>
              <a:rPr lang="en-US" sz="4400" b="1" dirty="0">
                <a:solidFill>
                  <a:srgbClr val="000000"/>
                </a:solidFill>
                <a:latin typeface="+mn-lt"/>
              </a:rPr>
              <a:t> 
</a:t>
            </a:r>
            <a:r>
              <a:rPr lang="en-US" sz="4400" b="1" dirty="0" err="1">
                <a:solidFill>
                  <a:srgbClr val="000000"/>
                </a:solidFill>
                <a:latin typeface="+mn-lt"/>
              </a:rPr>
              <a:t>назв</a:t>
            </a:r>
            <a:r>
              <a:rPr lang="en-US" sz="4400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4400" b="1" dirty="0" err="1">
                <a:solidFill>
                  <a:srgbClr val="000000"/>
                </a:solidFill>
                <a:latin typeface="+mn-lt"/>
              </a:rPr>
              <a:t>змінних</a:t>
            </a:r>
            <a:r>
              <a:rPr lang="en-US" sz="4400" b="1" dirty="0">
                <a:solidFill>
                  <a:srgbClr val="000000"/>
                </a:solidFill>
                <a:latin typeface="+mn-lt"/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9D7E1F-815C-421E-99A1-0681E834A86F}"/>
              </a:ext>
            </a:extLst>
          </p:cNvPr>
          <p:cNvSpPr txBox="1"/>
          <p:nvPr/>
        </p:nvSpPr>
        <p:spPr>
          <a:xfrm>
            <a:off x="318581" y="-880193"/>
            <a:ext cx="7913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fontAlgn="base">
              <a:buFont typeface="+mj-lt"/>
              <a:buAutoNum type="arabicPeriod"/>
            </a:pPr>
            <a:r>
              <a:rPr lang="uk-UA" sz="18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Ім'я змінної, якщо </a:t>
            </a:r>
            <a:r>
              <a:rPr lang="uk-UA" sz="18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 </a:t>
            </a:r>
            <a:r>
              <a:rPr lang="uk-UA" sz="18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можливо, має</a:t>
            </a:r>
            <a:r>
              <a:rPr lang="en-US" sz="18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18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uk-UA" sz="18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говорити»</a:t>
            </a:r>
            <a:endParaRPr lang="uk-UA" sz="1800" b="1" i="0" dirty="0">
              <a:solidFill>
                <a:srgbClr val="44444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Правила – Бесплатные иконки: файлы и папки">
            <a:extLst>
              <a:ext uri="{FF2B5EF4-FFF2-40B4-BE49-F238E27FC236}">
                <a16:creationId xmlns:a16="http://schemas.microsoft.com/office/drawing/2014/main" id="{E296006A-A431-4727-AC58-378AC0DF0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30" y="1971559"/>
            <a:ext cx="4631177" cy="463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Shape9"/>
          <p:cNvGrpSpPr/>
          <p:nvPr>
            <p:custDataLst>
              <p:tags r:id="rId1"/>
            </p:custDataLst>
          </p:nvPr>
        </p:nvGrpSpPr>
        <p:grpSpPr>
          <a:xfrm>
            <a:off x="-20828" y="-37062"/>
            <a:ext cx="12838292" cy="8372247"/>
            <a:chOff x="-655828" y="-672062"/>
            <a:chExt cx="12838292" cy="8372247"/>
          </a:xfrm>
        </p:grpSpPr>
        <p:sp>
          <p:nvSpPr>
            <p:cNvPr id="16" name="Shape8"/>
            <p:cNvSpPr/>
            <p:nvPr>
              <p:custDataLst>
                <p:tags r:id="rId6"/>
              </p:custDataLst>
            </p:nvPr>
          </p:nvSpPr>
          <p:spPr>
            <a:xfrm>
              <a:off x="-655828" y="-672062"/>
              <a:ext cx="12192001" cy="1840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" y="21600"/>
                  </a:moveTo>
                  <a:lnTo>
                    <a:pt x="18446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43" y="21600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 hangingPunct="0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 kern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5" name="Shape6">
              <a:extLst>
                <a:ext uri="{FF2B5EF4-FFF2-40B4-BE49-F238E27FC236}">
                  <a16:creationId xmlns:a16="http://schemas.microsoft.com/office/drawing/2014/main" id="{ACA0691E-BE09-DE41-A48D-AB9468EAE491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9243345" y="1993278"/>
              <a:ext cx="2939118" cy="5706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E7E6E6"/>
            </a:solidFill>
            <a:ln w="127000">
              <a:noFill/>
              <a:miter lim="400000"/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 hangingPunct="0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lang="en-US" sz="2500" kern="0">
                <a:solidFill>
                  <a:schemeClr val="tx1">
                    <a:lumMod val="50000"/>
                    <a:lumOff val="50000"/>
                  </a:schemeClr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aphicFrame>
        <p:nvGraphicFramePr>
          <p:cNvPr id="13" name="Shape4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42013510"/>
              </p:ext>
            </p:extLst>
          </p:nvPr>
        </p:nvGraphicFramePr>
        <p:xfrm>
          <a:off x="789745" y="1980267"/>
          <a:ext cx="10465155" cy="4421963"/>
        </p:xfrm>
        <a:graphic>
          <a:graphicData uri="http://schemas.openxmlformats.org/drawingml/2006/table">
            <a:tbl>
              <a:tblPr/>
              <a:tblGrid>
                <a:gridCol w="2093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30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30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30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930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7764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abstract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continue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for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new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switch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764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assert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default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goto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package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synchronized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764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boolean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do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if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private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this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764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break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double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implements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protected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throw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764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byte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else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import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public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throws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764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case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enum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instanceof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return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transient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7764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catch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extends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int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short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try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7764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char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final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interface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static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void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7764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class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finally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long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strictfp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volatile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8087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const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float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native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super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while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24000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en-US" alt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kumimoji="0" lang="en-US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en-US" alt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itchFamily="34" charset="0"/>
                          <a:cs typeface="Times New Roman" panose="02020603050405020304" pitchFamily="18" charset="0"/>
                        </a:rPr>
                        <a:t>false</a:t>
                      </a:r>
                      <a:endParaRPr kumimoji="0" lang="en-US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en-US" alt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itchFamily="34" charset="0"/>
                          <a:cs typeface="Times New Roman" panose="02020603050405020304" pitchFamily="18" charset="0"/>
                        </a:rPr>
                        <a:t>null</a:t>
                      </a:r>
                      <a:endParaRPr kumimoji="0" lang="en-US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5" name="Shape10"/>
          <p:cNvGrpSpPr/>
          <p:nvPr>
            <p:custDataLst>
              <p:tags r:id="rId3"/>
            </p:custDataLst>
          </p:nvPr>
        </p:nvGrpSpPr>
        <p:grpSpPr>
          <a:xfrm>
            <a:off x="667691" y="295536"/>
            <a:ext cx="867832" cy="1211089"/>
            <a:chOff x="5027084" y="2188456"/>
            <a:chExt cx="867832" cy="1211089"/>
          </a:xfrm>
        </p:grpSpPr>
        <p:sp>
          <p:nvSpPr>
            <p:cNvPr id="7" name="Shape11">
              <a:extLst>
                <a:ext uri="{FF2B5EF4-FFF2-40B4-BE49-F238E27FC236}">
                  <a16:creationId xmlns:a16="http://schemas.microsoft.com/office/drawing/2014/main" id="{CC3F456D-7D63-BE4A-8173-3675A22CEB36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5149138" y="2188456"/>
              <a:ext cx="623724" cy="1211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FFFF"/>
            </a:solidFill>
            <a:ln w="127000">
              <a:noFill/>
              <a:miter lim="400000"/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 hangingPunct="0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 kern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sp>
        <p:nvSpPr>
          <p:cNvPr id="4" name="Shape12">
            <a:extLst>
              <a:ext uri="{FF2B5EF4-FFF2-40B4-BE49-F238E27FC236}">
                <a16:creationId xmlns:a16="http://schemas.microsoft.com/office/drawing/2014/main" id="{E0072101-171C-3146-B2A7-0F50C9ED0C4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768116" y="436580"/>
            <a:ext cx="7987707" cy="110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75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600" b="1" kern="0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Ключові слова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верхние углы 3">
            <a:extLst>
              <a:ext uri="{FF2B5EF4-FFF2-40B4-BE49-F238E27FC236}">
                <a16:creationId xmlns:a16="http://schemas.microsoft.com/office/drawing/2014/main" id="{107808EB-FF96-4F46-9864-579C5571C220}"/>
              </a:ext>
            </a:extLst>
          </p:cNvPr>
          <p:cNvSpPr/>
          <p:nvPr/>
        </p:nvSpPr>
        <p:spPr>
          <a:xfrm>
            <a:off x="185057" y="0"/>
            <a:ext cx="11821886" cy="884268"/>
          </a:xfrm>
          <a:prstGeom prst="round2SameRect">
            <a:avLst>
              <a:gd name="adj1" fmla="val 16667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12D3C6-D956-4B82-9880-56EBF6DD5BC8}"/>
              </a:ext>
            </a:extLst>
          </p:cNvPr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Між змінними можна робити операції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79FBBD-8811-4A84-A343-0B0B8A96B785}"/>
              </a:ext>
            </a:extLst>
          </p:cNvPr>
          <p:cNvSpPr txBox="1"/>
          <p:nvPr/>
        </p:nvSpPr>
        <p:spPr>
          <a:xfrm>
            <a:off x="1023707" y="838102"/>
            <a:ext cx="3233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Додавати: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D9828C-823C-4C96-AB63-11A07A2F07BA}"/>
              </a:ext>
            </a:extLst>
          </p:cNvPr>
          <p:cNvSpPr txBox="1"/>
          <p:nvPr/>
        </p:nvSpPr>
        <p:spPr>
          <a:xfrm>
            <a:off x="805745" y="1361322"/>
            <a:ext cx="5617021" cy="954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0" lang="uk-UA" altLang="uk-UA" sz="2800" b="1" i="0" u="none" strike="noStrike" cap="none" normalizeH="0" baseline="0" dirty="0" err="1">
                <a:ln>
                  <a:noFill/>
                </a:ln>
                <a:solidFill>
                  <a:srgbClr val="9933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= 5,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 = 5,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esult =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+ b;</a:t>
            </a:r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2800" dirty="0">
                <a:solidFill>
                  <a:srgbClr val="2B2B2B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 = 10</a:t>
            </a:r>
            <a:endParaRPr kumimoji="0" lang="uk-UA" altLang="uk-UA" sz="2800" b="0" i="0" u="none" strike="noStrike" cap="none" normalizeH="0" baseline="0" dirty="0">
              <a:ln>
                <a:noFill/>
              </a:ln>
              <a:solidFill>
                <a:srgbClr val="2B2B2B"/>
              </a:solidFill>
              <a:effectLst/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187BFB-EE3A-496A-9FD1-36BB853A2B57}"/>
              </a:ext>
            </a:extLst>
          </p:cNvPr>
          <p:cNvSpPr txBox="1"/>
          <p:nvPr/>
        </p:nvSpPr>
        <p:spPr>
          <a:xfrm>
            <a:off x="6778875" y="1888351"/>
            <a:ext cx="2084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Віднімати: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89F2DC-5BD9-4DFD-A025-0A77DA3EBAE4}"/>
              </a:ext>
            </a:extLst>
          </p:cNvPr>
          <p:cNvSpPr txBox="1"/>
          <p:nvPr/>
        </p:nvSpPr>
        <p:spPr>
          <a:xfrm>
            <a:off x="6778875" y="2349837"/>
            <a:ext cx="5519610" cy="954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0" lang="uk-UA" altLang="uk-UA" sz="2800" b="1" i="0" u="none" strike="noStrike" cap="none" normalizeH="0" baseline="0" dirty="0" err="1">
                <a:ln>
                  <a:noFill/>
                </a:ln>
                <a:solidFill>
                  <a:srgbClr val="9933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= 2,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 = 3,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esult =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- b;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696814-91CE-49A5-921E-7B3776DDB20A}"/>
              </a:ext>
            </a:extLst>
          </p:cNvPr>
          <p:cNvSpPr txBox="1"/>
          <p:nvPr/>
        </p:nvSpPr>
        <p:spPr>
          <a:xfrm>
            <a:off x="1020349" y="2857591"/>
            <a:ext cx="2084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Множення: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CBA62A-D77D-4346-A69D-BE223C05B8B0}"/>
              </a:ext>
            </a:extLst>
          </p:cNvPr>
          <p:cNvSpPr txBox="1"/>
          <p:nvPr/>
        </p:nvSpPr>
        <p:spPr>
          <a:xfrm>
            <a:off x="805745" y="3426977"/>
            <a:ext cx="5617021" cy="954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0" lang="uk-UA" altLang="uk-UA" sz="2800" b="1" i="0" u="none" strike="noStrike" cap="none" normalizeH="0" baseline="0" dirty="0" err="1">
                <a:ln>
                  <a:noFill/>
                </a:ln>
                <a:solidFill>
                  <a:srgbClr val="9933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= 5,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 = 5,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esult =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* b;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35398D-764F-49A7-A48F-41962FBFA01C}"/>
              </a:ext>
            </a:extLst>
          </p:cNvPr>
          <p:cNvSpPr txBox="1"/>
          <p:nvPr/>
        </p:nvSpPr>
        <p:spPr>
          <a:xfrm>
            <a:off x="6778875" y="4074486"/>
            <a:ext cx="2084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Поділити: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C2702A-8152-4A94-B687-664F7752364F}"/>
              </a:ext>
            </a:extLst>
          </p:cNvPr>
          <p:cNvSpPr txBox="1"/>
          <p:nvPr/>
        </p:nvSpPr>
        <p:spPr>
          <a:xfrm>
            <a:off x="6778875" y="4538525"/>
            <a:ext cx="5519609" cy="954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0" lang="uk-UA" altLang="uk-UA" sz="2800" b="1" i="0" u="none" strike="noStrike" cap="none" normalizeH="0" baseline="0" dirty="0" err="1">
                <a:ln>
                  <a:noFill/>
                </a:ln>
                <a:solidFill>
                  <a:srgbClr val="9933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= 4,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 = 2,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esult =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/ b;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0A051F-1090-4ACD-BC4C-51C1D5FE1B4C}"/>
              </a:ext>
            </a:extLst>
          </p:cNvPr>
          <p:cNvSpPr txBox="1"/>
          <p:nvPr/>
        </p:nvSpPr>
        <p:spPr>
          <a:xfrm>
            <a:off x="1041559" y="4861691"/>
            <a:ext cx="3026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Отримати остачу: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6ECF9-2090-4092-AB58-2E5FBC80A59A}"/>
              </a:ext>
            </a:extLst>
          </p:cNvPr>
          <p:cNvSpPr txBox="1"/>
          <p:nvPr/>
        </p:nvSpPr>
        <p:spPr>
          <a:xfrm>
            <a:off x="854450" y="5461855"/>
            <a:ext cx="5519609" cy="954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0" lang="uk-UA" altLang="uk-UA" sz="2800" b="1" i="0" u="none" strike="noStrike" cap="none" normalizeH="0" baseline="0" dirty="0" err="1">
                <a:ln>
                  <a:noFill/>
                </a:ln>
                <a:solidFill>
                  <a:srgbClr val="9933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= 4,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 = 3,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esult =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% b;</a:t>
            </a:r>
          </a:p>
        </p:txBody>
      </p:sp>
    </p:spTree>
    <p:extLst>
      <p:ext uri="{BB962C8B-B14F-4D97-AF65-F5344CB8AC3E}">
        <p14:creationId xmlns:p14="http://schemas.microsoft.com/office/powerpoint/2010/main" val="1536607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Shape0"/>
          <p:cNvGrpSpPr/>
          <p:nvPr>
            <p:custDataLst>
              <p:tags r:id="rId1"/>
            </p:custDataLst>
          </p:nvPr>
        </p:nvGrpSpPr>
        <p:grpSpPr>
          <a:xfrm>
            <a:off x="26013" y="-2112027"/>
            <a:ext cx="11737232" cy="11240933"/>
            <a:chOff x="-608987" y="-2747027"/>
            <a:chExt cx="11737232" cy="11240933"/>
          </a:xfrm>
        </p:grpSpPr>
        <p:grpSp>
          <p:nvGrpSpPr>
            <p:cNvPr id="25" name="Shape1"/>
            <p:cNvGrpSpPr/>
            <p:nvPr>
              <p:custDataLst>
                <p:tags r:id="rId11"/>
              </p:custDataLst>
            </p:nvPr>
          </p:nvGrpSpPr>
          <p:grpSpPr>
            <a:xfrm>
              <a:off x="3435780" y="-2747027"/>
              <a:ext cx="7692465" cy="3840572"/>
              <a:chOff x="3435780" y="-2747027"/>
              <a:chExt cx="7692465" cy="3840572"/>
            </a:xfrm>
          </p:grpSpPr>
          <p:sp>
            <p:nvSpPr>
              <p:cNvPr id="26" name="Shape2">
                <a:extLst>
                  <a:ext uri="{FF2B5EF4-FFF2-40B4-BE49-F238E27FC236}">
                    <a16:creationId xmlns:a16="http://schemas.microsoft.com/office/drawing/2014/main" id="{98F7CB20-6427-9840-B30B-7A77B623AE62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6701244" y="-2747027"/>
                <a:ext cx="2106403" cy="2752936"/>
              </a:xfrm>
              <a:prstGeom prst="parallelogram">
                <a:avLst>
                  <a:gd name="adj" fmla="val 56523"/>
                </a:avLst>
              </a:prstGeom>
              <a:solidFill>
                <a:srgbClr val="FF79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  <p:sp>
            <p:nvSpPr>
              <p:cNvPr id="27" name="Shape3">
                <a:extLst>
                  <a:ext uri="{FF2B5EF4-FFF2-40B4-BE49-F238E27FC236}">
                    <a16:creationId xmlns:a16="http://schemas.microsoft.com/office/drawing/2014/main" id="{DE743FC7-35CF-B740-878B-E6F2D4FE74EF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>
                <a:off x="7861543" y="-2747027"/>
                <a:ext cx="2106403" cy="2752936"/>
              </a:xfrm>
              <a:prstGeom prst="parallelogram">
                <a:avLst>
                  <a:gd name="adj" fmla="val 56523"/>
                </a:avLst>
              </a:prstGeom>
              <a:solidFill>
                <a:srgbClr val="FF79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  <p:sp>
            <p:nvSpPr>
              <p:cNvPr id="28" name="Shape4">
                <a:extLst>
                  <a:ext uri="{FF2B5EF4-FFF2-40B4-BE49-F238E27FC236}">
                    <a16:creationId xmlns:a16="http://schemas.microsoft.com/office/drawing/2014/main" id="{E3FF35CE-78D8-FB4D-BC8C-185FCA9A54E8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>
                <a:off x="9021842" y="-2747027"/>
                <a:ext cx="2106403" cy="2752936"/>
              </a:xfrm>
              <a:prstGeom prst="parallelogram">
                <a:avLst>
                  <a:gd name="adj" fmla="val 56523"/>
                </a:avLst>
              </a:prstGeom>
              <a:solidFill>
                <a:srgbClr val="FF79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  <p:sp>
            <p:nvSpPr>
              <p:cNvPr id="29" name="Shape5">
                <a:extLst>
                  <a:ext uri="{FF2B5EF4-FFF2-40B4-BE49-F238E27FC236}">
                    <a16:creationId xmlns:a16="http://schemas.microsoft.com/office/drawing/2014/main" id="{C45072D2-948D-5F4A-A45A-034B8D4AE334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>
                <a:off x="6701247" y="736017"/>
                <a:ext cx="239663" cy="143482"/>
              </a:xfrm>
              <a:custGeom>
                <a:avLst/>
                <a:gdLst>
                  <a:gd name="connsiteX0" fmla="*/ 508000 w 1930400"/>
                  <a:gd name="connsiteY0" fmla="*/ 0 h 1155700"/>
                  <a:gd name="connsiteX1" fmla="*/ 1930400 w 1930400"/>
                  <a:gd name="connsiteY1" fmla="*/ 0 h 1155700"/>
                  <a:gd name="connsiteX2" fmla="*/ 1447800 w 1930400"/>
                  <a:gd name="connsiteY2" fmla="*/ 1155700 h 1155700"/>
                  <a:gd name="connsiteX3" fmla="*/ 0 w 1930400"/>
                  <a:gd name="connsiteY3" fmla="*/ 1155700 h 1155700"/>
                  <a:gd name="connsiteX4" fmla="*/ 508000 w 1930400"/>
                  <a:gd name="connsiteY4" fmla="*/ 0 h 1155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0400" h="1155700">
                    <a:moveTo>
                      <a:pt x="508000" y="0"/>
                    </a:moveTo>
                    <a:lnTo>
                      <a:pt x="1930400" y="0"/>
                    </a:lnTo>
                    <a:lnTo>
                      <a:pt x="1447800" y="1155700"/>
                    </a:lnTo>
                    <a:lnTo>
                      <a:pt x="0" y="1155700"/>
                    </a:lnTo>
                    <a:lnTo>
                      <a:pt x="508000" y="0"/>
                    </a:lnTo>
                    <a:close/>
                  </a:path>
                </a:pathLst>
              </a:custGeom>
              <a:solidFill>
                <a:srgbClr val="FF7914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  <p:sp>
            <p:nvSpPr>
              <p:cNvPr id="30" name="Shape6">
                <a:extLst>
                  <a:ext uri="{FF2B5EF4-FFF2-40B4-BE49-F238E27FC236}">
                    <a16:creationId xmlns:a16="http://schemas.microsoft.com/office/drawing/2014/main" id="{EDE87707-D51A-4248-991D-629A3D246F32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>
                <a:off x="3435780" y="720644"/>
                <a:ext cx="622867" cy="372901"/>
              </a:xfrm>
              <a:custGeom>
                <a:avLst/>
                <a:gdLst>
                  <a:gd name="connsiteX0" fmla="*/ 508000 w 1930400"/>
                  <a:gd name="connsiteY0" fmla="*/ 0 h 1155700"/>
                  <a:gd name="connsiteX1" fmla="*/ 1930400 w 1930400"/>
                  <a:gd name="connsiteY1" fmla="*/ 0 h 1155700"/>
                  <a:gd name="connsiteX2" fmla="*/ 1447800 w 1930400"/>
                  <a:gd name="connsiteY2" fmla="*/ 1155700 h 1155700"/>
                  <a:gd name="connsiteX3" fmla="*/ 0 w 1930400"/>
                  <a:gd name="connsiteY3" fmla="*/ 1155700 h 1155700"/>
                  <a:gd name="connsiteX4" fmla="*/ 508000 w 1930400"/>
                  <a:gd name="connsiteY4" fmla="*/ 0 h 1155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0400" h="1155700">
                    <a:moveTo>
                      <a:pt x="508000" y="0"/>
                    </a:moveTo>
                    <a:lnTo>
                      <a:pt x="1930400" y="0"/>
                    </a:lnTo>
                    <a:lnTo>
                      <a:pt x="1447800" y="1155700"/>
                    </a:lnTo>
                    <a:lnTo>
                      <a:pt x="0" y="1155700"/>
                    </a:lnTo>
                    <a:lnTo>
                      <a:pt x="508000" y="0"/>
                    </a:lnTo>
                    <a:close/>
                  </a:path>
                </a:pathLst>
              </a:custGeom>
              <a:solidFill>
                <a:srgbClr val="FF7914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</p:grpSp>
        <p:grpSp>
          <p:nvGrpSpPr>
            <p:cNvPr id="31" name="Shape7"/>
            <p:cNvGrpSpPr/>
            <p:nvPr>
              <p:custDataLst>
                <p:tags r:id="rId12"/>
              </p:custDataLst>
            </p:nvPr>
          </p:nvGrpSpPr>
          <p:grpSpPr>
            <a:xfrm>
              <a:off x="-608987" y="306857"/>
              <a:ext cx="10218579" cy="8187049"/>
              <a:chOff x="-608987" y="306857"/>
              <a:chExt cx="10218579" cy="8187049"/>
            </a:xfrm>
          </p:grpSpPr>
          <p:sp>
            <p:nvSpPr>
              <p:cNvPr id="32" name="Shape8">
                <a:extLst>
                  <a:ext uri="{FF2B5EF4-FFF2-40B4-BE49-F238E27FC236}">
                    <a16:creationId xmlns:a16="http://schemas.microsoft.com/office/drawing/2014/main" id="{01D868A6-02F2-B04A-B843-9598B24F5EC2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 flipV="1">
                <a:off x="1624275" y="2978354"/>
                <a:ext cx="7564416" cy="0"/>
              </a:xfrm>
              <a:prstGeom prst="line">
                <a:avLst/>
              </a:prstGeom>
              <a:ln w="44450">
                <a:solidFill>
                  <a:srgbClr val="FF7914"/>
                </a:solidFill>
                <a:miter lim="400000"/>
              </a:ln>
            </p:spPr>
            <p:txBody>
              <a:bodyPr lIns="24255" tIns="24255" rIns="24255" bIns="24255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582" dirty="0"/>
              </a:p>
            </p:txBody>
          </p:sp>
          <p:sp>
            <p:nvSpPr>
              <p:cNvPr id="33" name="Shape9">
                <a:extLst>
                  <a:ext uri="{FF2B5EF4-FFF2-40B4-BE49-F238E27FC236}">
                    <a16:creationId xmlns:a16="http://schemas.microsoft.com/office/drawing/2014/main" id="{82A84E84-A97A-CF4B-ACAB-0920E1B7B390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2575434" y="332871"/>
                <a:ext cx="239663" cy="143482"/>
              </a:xfrm>
              <a:custGeom>
                <a:avLst/>
                <a:gdLst>
                  <a:gd name="connsiteX0" fmla="*/ 508000 w 1930400"/>
                  <a:gd name="connsiteY0" fmla="*/ 0 h 1155700"/>
                  <a:gd name="connsiteX1" fmla="*/ 1930400 w 1930400"/>
                  <a:gd name="connsiteY1" fmla="*/ 0 h 1155700"/>
                  <a:gd name="connsiteX2" fmla="*/ 1447800 w 1930400"/>
                  <a:gd name="connsiteY2" fmla="*/ 1155700 h 1155700"/>
                  <a:gd name="connsiteX3" fmla="*/ 0 w 1930400"/>
                  <a:gd name="connsiteY3" fmla="*/ 1155700 h 1155700"/>
                  <a:gd name="connsiteX4" fmla="*/ 508000 w 1930400"/>
                  <a:gd name="connsiteY4" fmla="*/ 0 h 1155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0400" h="1155700">
                    <a:moveTo>
                      <a:pt x="508000" y="0"/>
                    </a:moveTo>
                    <a:lnTo>
                      <a:pt x="1930400" y="0"/>
                    </a:lnTo>
                    <a:lnTo>
                      <a:pt x="1447800" y="1155700"/>
                    </a:lnTo>
                    <a:lnTo>
                      <a:pt x="0" y="1155700"/>
                    </a:lnTo>
                    <a:lnTo>
                      <a:pt x="508000" y="0"/>
                    </a:lnTo>
                    <a:close/>
                  </a:path>
                </a:pathLst>
              </a:custGeom>
              <a:noFill/>
              <a:ln w="44450">
                <a:solidFill>
                  <a:srgbClr val="FF791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  <p:sp>
            <p:nvSpPr>
              <p:cNvPr id="34" name="Shape10">
                <a:extLst>
                  <a:ext uri="{FF2B5EF4-FFF2-40B4-BE49-F238E27FC236}">
                    <a16:creationId xmlns:a16="http://schemas.microsoft.com/office/drawing/2014/main" id="{0BC91570-1C49-8846-A5C0-A2DEBAB59FD9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-608987" y="5740971"/>
                <a:ext cx="2106403" cy="2752934"/>
              </a:xfrm>
              <a:prstGeom prst="parallelogram">
                <a:avLst>
                  <a:gd name="adj" fmla="val 56523"/>
                </a:avLst>
              </a:prstGeom>
              <a:solidFill>
                <a:srgbClr val="FF79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  <p:sp>
            <p:nvSpPr>
              <p:cNvPr id="35" name="Shape11">
                <a:extLst>
                  <a:ext uri="{FF2B5EF4-FFF2-40B4-BE49-F238E27FC236}">
                    <a16:creationId xmlns:a16="http://schemas.microsoft.com/office/drawing/2014/main" id="{91F50F55-7CA2-AA47-A79F-7B8CAC4BAAF4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551312" y="5740972"/>
                <a:ext cx="2106403" cy="2752934"/>
              </a:xfrm>
              <a:prstGeom prst="parallelogram">
                <a:avLst>
                  <a:gd name="adj" fmla="val 56523"/>
                </a:avLst>
              </a:prstGeom>
              <a:solidFill>
                <a:srgbClr val="FF79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  <p:sp>
            <p:nvSpPr>
              <p:cNvPr id="36" name="Shape12">
                <a:extLst>
                  <a:ext uri="{FF2B5EF4-FFF2-40B4-BE49-F238E27FC236}">
                    <a16:creationId xmlns:a16="http://schemas.microsoft.com/office/drawing/2014/main" id="{3123B4C6-1726-1C4E-BD54-BDC44925991A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1711611" y="5740970"/>
                <a:ext cx="2106403" cy="2752934"/>
              </a:xfrm>
              <a:prstGeom prst="parallelogram">
                <a:avLst>
                  <a:gd name="adj" fmla="val 56523"/>
                </a:avLst>
              </a:prstGeom>
              <a:solidFill>
                <a:srgbClr val="FF79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  <p:sp>
            <p:nvSpPr>
              <p:cNvPr id="37" name="Shape13">
                <a:extLst>
                  <a:ext uri="{FF2B5EF4-FFF2-40B4-BE49-F238E27FC236}">
                    <a16:creationId xmlns:a16="http://schemas.microsoft.com/office/drawing/2014/main" id="{6A55B5E4-7DFD-3C42-8F74-EFA4D77AB314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8949121" y="306857"/>
                <a:ext cx="660471" cy="395415"/>
              </a:xfrm>
              <a:custGeom>
                <a:avLst/>
                <a:gdLst>
                  <a:gd name="connsiteX0" fmla="*/ 508000 w 1930400"/>
                  <a:gd name="connsiteY0" fmla="*/ 0 h 1155700"/>
                  <a:gd name="connsiteX1" fmla="*/ 1930400 w 1930400"/>
                  <a:gd name="connsiteY1" fmla="*/ 0 h 1155700"/>
                  <a:gd name="connsiteX2" fmla="*/ 1447800 w 1930400"/>
                  <a:gd name="connsiteY2" fmla="*/ 1155700 h 1155700"/>
                  <a:gd name="connsiteX3" fmla="*/ 0 w 1930400"/>
                  <a:gd name="connsiteY3" fmla="*/ 1155700 h 1155700"/>
                  <a:gd name="connsiteX4" fmla="*/ 508000 w 1930400"/>
                  <a:gd name="connsiteY4" fmla="*/ 0 h 1155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0400" h="1155700">
                    <a:moveTo>
                      <a:pt x="508000" y="0"/>
                    </a:moveTo>
                    <a:lnTo>
                      <a:pt x="1930400" y="0"/>
                    </a:lnTo>
                    <a:lnTo>
                      <a:pt x="1447800" y="1155700"/>
                    </a:lnTo>
                    <a:lnTo>
                      <a:pt x="0" y="1155700"/>
                    </a:lnTo>
                    <a:lnTo>
                      <a:pt x="508000" y="0"/>
                    </a:lnTo>
                    <a:close/>
                  </a:path>
                </a:pathLst>
              </a:custGeom>
              <a:solidFill>
                <a:srgbClr val="FF7914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  <p:sp>
            <p:nvSpPr>
              <p:cNvPr id="38" name="Shape14">
                <a:extLst>
                  <a:ext uri="{FF2B5EF4-FFF2-40B4-BE49-F238E27FC236}">
                    <a16:creationId xmlns:a16="http://schemas.microsoft.com/office/drawing/2014/main" id="{7E599F6C-7CDF-AB4A-91CE-04D7D12912B8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>
                <a:off x="7453762" y="1177703"/>
                <a:ext cx="400637" cy="239855"/>
              </a:xfrm>
              <a:custGeom>
                <a:avLst/>
                <a:gdLst>
                  <a:gd name="connsiteX0" fmla="*/ 508000 w 1930400"/>
                  <a:gd name="connsiteY0" fmla="*/ 0 h 1155700"/>
                  <a:gd name="connsiteX1" fmla="*/ 1930400 w 1930400"/>
                  <a:gd name="connsiteY1" fmla="*/ 0 h 1155700"/>
                  <a:gd name="connsiteX2" fmla="*/ 1447800 w 1930400"/>
                  <a:gd name="connsiteY2" fmla="*/ 1155700 h 1155700"/>
                  <a:gd name="connsiteX3" fmla="*/ 0 w 1930400"/>
                  <a:gd name="connsiteY3" fmla="*/ 1155700 h 1155700"/>
                  <a:gd name="connsiteX4" fmla="*/ 508000 w 1930400"/>
                  <a:gd name="connsiteY4" fmla="*/ 0 h 1155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0400" h="1155700">
                    <a:moveTo>
                      <a:pt x="508000" y="0"/>
                    </a:moveTo>
                    <a:lnTo>
                      <a:pt x="1930400" y="0"/>
                    </a:lnTo>
                    <a:lnTo>
                      <a:pt x="1447800" y="1155700"/>
                    </a:lnTo>
                    <a:lnTo>
                      <a:pt x="0" y="1155700"/>
                    </a:lnTo>
                    <a:lnTo>
                      <a:pt x="508000" y="0"/>
                    </a:lnTo>
                    <a:close/>
                  </a:path>
                </a:pathLst>
              </a:custGeom>
              <a:noFill/>
              <a:ln w="44450">
                <a:solidFill>
                  <a:srgbClr val="FF791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</p:grpSp>
      </p:grpSp>
      <p:grpSp>
        <p:nvGrpSpPr>
          <p:cNvPr id="18" name="Shape16"/>
          <p:cNvGrpSpPr/>
          <p:nvPr>
            <p:custDataLst>
              <p:tags r:id="rId2"/>
            </p:custDataLst>
          </p:nvPr>
        </p:nvGrpSpPr>
        <p:grpSpPr>
          <a:xfrm>
            <a:off x="5520192" y="592311"/>
            <a:ext cx="1151618" cy="1151618"/>
            <a:chOff x="4885192" y="2003488"/>
            <a:chExt cx="1151618" cy="1151618"/>
          </a:xfrm>
        </p:grpSpPr>
        <p:pic>
          <p:nvPicPr>
            <p:cNvPr id="20" name="Shape17"/>
            <p:cNvPicPr/>
            <p:nvPr>
              <p:custDataLst>
                <p:tags r:id="rId10"/>
              </p:custDataLst>
            </p:nvPr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4885192" y="2003488"/>
              <a:ext cx="1151618" cy="1151618"/>
            </a:xfrm>
            <a:prstGeom prst="rect">
              <a:avLst/>
            </a:prstGeom>
          </p:spPr>
        </p:pic>
      </p:grpSp>
      <p:sp>
        <p:nvSpPr>
          <p:cNvPr id="16" name="Shape18">
            <a:extLst>
              <a:ext uri="{FF2B5EF4-FFF2-40B4-BE49-F238E27FC236}">
                <a16:creationId xmlns:a16="http://schemas.microsoft.com/office/drawing/2014/main" id="{AB5B6ECF-5953-433F-8544-946119253D9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495389" y="2626741"/>
            <a:ext cx="5201221" cy="110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1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86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Практика</a:t>
            </a:r>
            <a:endParaRPr kumimoji="0" lang="en-US" sz="8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Play"/>
              <a:cs typeface="Play"/>
              <a:sym typeface="Play"/>
            </a:endParaRPr>
          </a:p>
        </p:txBody>
      </p:sp>
      <p:pic>
        <p:nvPicPr>
          <p:cNvPr id="5124" name="Picture 4" descr="6,988 Writing Code Illustrations - Free in SVG, PNG, EPS - IconScout">
            <a:extLst>
              <a:ext uri="{FF2B5EF4-FFF2-40B4-BE49-F238E27FC236}">
                <a16:creationId xmlns:a16="http://schemas.microsoft.com/office/drawing/2014/main" id="{1D88AACE-CCF3-4299-A748-49B65C5D7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676" y="2801883"/>
            <a:ext cx="6084178" cy="405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Shape9">
            <a:extLst>
              <a:ext uri="{FF2B5EF4-FFF2-40B4-BE49-F238E27FC236}">
                <a16:creationId xmlns:a16="http://schemas.microsoft.com/office/drawing/2014/main" id="{547214F4-9551-49D6-9609-4191DD7A20C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70995" y="-290239"/>
            <a:ext cx="239663" cy="143482"/>
          </a:xfrm>
          <a:custGeom>
            <a:avLst/>
            <a:gdLst>
              <a:gd name="connsiteX0" fmla="*/ 508000 w 1930400"/>
              <a:gd name="connsiteY0" fmla="*/ 0 h 1155700"/>
              <a:gd name="connsiteX1" fmla="*/ 1930400 w 1930400"/>
              <a:gd name="connsiteY1" fmla="*/ 0 h 1155700"/>
              <a:gd name="connsiteX2" fmla="*/ 1447800 w 1930400"/>
              <a:gd name="connsiteY2" fmla="*/ 1155700 h 1155700"/>
              <a:gd name="connsiteX3" fmla="*/ 0 w 1930400"/>
              <a:gd name="connsiteY3" fmla="*/ 1155700 h 1155700"/>
              <a:gd name="connsiteX4" fmla="*/ 508000 w 1930400"/>
              <a:gd name="connsiteY4" fmla="*/ 0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0400" h="1155700">
                <a:moveTo>
                  <a:pt x="508000" y="0"/>
                </a:moveTo>
                <a:lnTo>
                  <a:pt x="1930400" y="0"/>
                </a:lnTo>
                <a:lnTo>
                  <a:pt x="1447800" y="1155700"/>
                </a:lnTo>
                <a:lnTo>
                  <a:pt x="0" y="1155700"/>
                </a:lnTo>
                <a:lnTo>
                  <a:pt x="508000" y="0"/>
                </a:lnTo>
                <a:close/>
              </a:path>
            </a:pathLst>
          </a:custGeom>
          <a:noFill/>
          <a:ln w="44450">
            <a:solidFill>
              <a:srgbClr val="FF79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ctr"/>
            <a:endParaRPr lang="ru-RU" sz="2292"/>
          </a:p>
        </p:txBody>
      </p:sp>
      <p:sp>
        <p:nvSpPr>
          <p:cNvPr id="42" name="Shape9">
            <a:extLst>
              <a:ext uri="{FF2B5EF4-FFF2-40B4-BE49-F238E27FC236}">
                <a16:creationId xmlns:a16="http://schemas.microsoft.com/office/drawing/2014/main" id="{D50F8092-9E9C-49BC-BC92-C6C007FF3E1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86312" y="2177344"/>
            <a:ext cx="239663" cy="143482"/>
          </a:xfrm>
          <a:custGeom>
            <a:avLst/>
            <a:gdLst>
              <a:gd name="connsiteX0" fmla="*/ 508000 w 1930400"/>
              <a:gd name="connsiteY0" fmla="*/ 0 h 1155700"/>
              <a:gd name="connsiteX1" fmla="*/ 1930400 w 1930400"/>
              <a:gd name="connsiteY1" fmla="*/ 0 h 1155700"/>
              <a:gd name="connsiteX2" fmla="*/ 1447800 w 1930400"/>
              <a:gd name="connsiteY2" fmla="*/ 1155700 h 1155700"/>
              <a:gd name="connsiteX3" fmla="*/ 0 w 1930400"/>
              <a:gd name="connsiteY3" fmla="*/ 1155700 h 1155700"/>
              <a:gd name="connsiteX4" fmla="*/ 508000 w 1930400"/>
              <a:gd name="connsiteY4" fmla="*/ 0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0400" h="1155700">
                <a:moveTo>
                  <a:pt x="508000" y="0"/>
                </a:moveTo>
                <a:lnTo>
                  <a:pt x="1930400" y="0"/>
                </a:lnTo>
                <a:lnTo>
                  <a:pt x="1447800" y="1155700"/>
                </a:lnTo>
                <a:lnTo>
                  <a:pt x="0" y="1155700"/>
                </a:lnTo>
                <a:lnTo>
                  <a:pt x="508000" y="0"/>
                </a:lnTo>
                <a:close/>
              </a:path>
            </a:pathLst>
          </a:custGeom>
          <a:noFill/>
          <a:ln w="44450">
            <a:solidFill>
              <a:srgbClr val="FF79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ctr"/>
            <a:endParaRPr lang="ru-RU" sz="2292"/>
          </a:p>
        </p:txBody>
      </p:sp>
      <p:sp>
        <p:nvSpPr>
          <p:cNvPr id="43" name="Shape2">
            <a:extLst>
              <a:ext uri="{FF2B5EF4-FFF2-40B4-BE49-F238E27FC236}">
                <a16:creationId xmlns:a16="http://schemas.microsoft.com/office/drawing/2014/main" id="{A0157A1B-8ED3-4A6D-9C2B-538A108A7DC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-482207" y="-2160625"/>
            <a:ext cx="2106403" cy="2752936"/>
          </a:xfrm>
          <a:prstGeom prst="parallelogram">
            <a:avLst>
              <a:gd name="adj" fmla="val 56523"/>
            </a:avLst>
          </a:prstGeom>
          <a:solidFill>
            <a:srgbClr val="FF7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ctr"/>
            <a:endParaRPr lang="ru-RU" sz="2292"/>
          </a:p>
        </p:txBody>
      </p:sp>
      <p:sp>
        <p:nvSpPr>
          <p:cNvPr id="44" name="Shape2">
            <a:extLst>
              <a:ext uri="{FF2B5EF4-FFF2-40B4-BE49-F238E27FC236}">
                <a16:creationId xmlns:a16="http://schemas.microsoft.com/office/drawing/2014/main" id="{2F9E53CF-0948-436E-9BEB-6A7495C649C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35722" y="-2160625"/>
            <a:ext cx="2106403" cy="2752936"/>
          </a:xfrm>
          <a:prstGeom prst="parallelogram">
            <a:avLst>
              <a:gd name="adj" fmla="val 56523"/>
            </a:avLst>
          </a:prstGeom>
          <a:solidFill>
            <a:srgbClr val="FF7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ctr"/>
            <a:endParaRPr lang="ru-RU" sz="2292"/>
          </a:p>
        </p:txBody>
      </p:sp>
      <p:sp>
        <p:nvSpPr>
          <p:cNvPr id="45" name="Shape2">
            <a:extLst>
              <a:ext uri="{FF2B5EF4-FFF2-40B4-BE49-F238E27FC236}">
                <a16:creationId xmlns:a16="http://schemas.microsoft.com/office/drawing/2014/main" id="{B6A4D7F7-F2E2-4ADD-B5BC-0E4CB6E3BAB9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-449843" y="347161"/>
            <a:ext cx="2106403" cy="2752936"/>
          </a:xfrm>
          <a:prstGeom prst="parallelogram">
            <a:avLst>
              <a:gd name="adj" fmla="val 56523"/>
            </a:avLst>
          </a:prstGeom>
          <a:solidFill>
            <a:srgbClr val="FF7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ctr"/>
            <a:endParaRPr lang="ru-RU" sz="2292"/>
          </a:p>
        </p:txBody>
      </p:sp>
      <p:sp>
        <p:nvSpPr>
          <p:cNvPr id="46" name="Shape2">
            <a:extLst>
              <a:ext uri="{FF2B5EF4-FFF2-40B4-BE49-F238E27FC236}">
                <a16:creationId xmlns:a16="http://schemas.microsoft.com/office/drawing/2014/main" id="{E524F71E-6EAF-4271-A47E-25AA6DE2EA13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-1122136" y="-700378"/>
            <a:ext cx="2106403" cy="2752936"/>
          </a:xfrm>
          <a:prstGeom prst="parallelogram">
            <a:avLst>
              <a:gd name="adj" fmla="val 56523"/>
            </a:avLst>
          </a:prstGeom>
          <a:solidFill>
            <a:srgbClr val="FF7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ctr"/>
            <a:endParaRPr lang="ru-RU" sz="2292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0"/>
          <p:cNvSpPr txBox="1">
            <a:spLocks noGrp="1"/>
          </p:cNvSpPr>
          <p:nvPr>
            <p:ph type="title"/>
          </p:nvPr>
        </p:nvSpPr>
        <p:spPr>
          <a:xfrm>
            <a:off x="739359" y="215049"/>
            <a:ext cx="10682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Я - Ростислав</a:t>
            </a:r>
            <a:endParaRPr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4" name="Google Shape;364;p40"/>
          <p:cNvSpPr>
            <a:spLocks noGrp="1"/>
          </p:cNvSpPr>
          <p:nvPr>
            <p:ph type="pic" idx="2"/>
          </p:nvPr>
        </p:nvSpPr>
        <p:spPr>
          <a:xfrm>
            <a:off x="755000" y="2374900"/>
            <a:ext cx="2984400" cy="2984400"/>
          </a:xfrm>
          <a:prstGeom prst="ellipse">
            <a:avLst/>
          </a:prstGeom>
        </p:spPr>
      </p:sp>
      <p:sp>
        <p:nvSpPr>
          <p:cNvPr id="365" name="Google Shape;365;p40"/>
          <p:cNvSpPr txBox="1">
            <a:spLocks noGrp="1"/>
          </p:cNvSpPr>
          <p:nvPr>
            <p:ph type="subTitle" idx="3"/>
          </p:nvPr>
        </p:nvSpPr>
        <p:spPr>
          <a:xfrm>
            <a:off x="4125677" y="2374900"/>
            <a:ext cx="5700434" cy="759603"/>
          </a:xfrm>
          <a:prstGeom prst="rect">
            <a:avLst/>
          </a:prstGeom>
        </p:spPr>
        <p:txBody>
          <a:bodyPr spcFirstLastPara="1" wrap="square" lIns="0" tIns="1200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uk-UA" sz="3600" b="1" i="1" dirty="0"/>
              <a:t>Про мене програмуванні</a:t>
            </a:r>
            <a:endParaRPr lang="en-US" sz="3600" b="1" i="1" dirty="0"/>
          </a:p>
        </p:txBody>
      </p:sp>
      <p:grpSp>
        <p:nvGrpSpPr>
          <p:cNvPr id="366" name="Google Shape;366;p40"/>
          <p:cNvGrpSpPr/>
          <p:nvPr/>
        </p:nvGrpSpPr>
        <p:grpSpPr>
          <a:xfrm>
            <a:off x="739359" y="2327881"/>
            <a:ext cx="3086052" cy="3078438"/>
            <a:chOff x="1555417" y="1745542"/>
            <a:chExt cx="3198900" cy="3236400"/>
          </a:xfrm>
        </p:grpSpPr>
        <p:sp>
          <p:nvSpPr>
            <p:cNvPr id="367" name="Google Shape;367;p40"/>
            <p:cNvSpPr/>
            <p:nvPr/>
          </p:nvSpPr>
          <p:spPr>
            <a:xfrm>
              <a:off x="1555417" y="1745542"/>
              <a:ext cx="3198900" cy="32364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0"/>
            <p:cNvSpPr/>
            <p:nvPr/>
          </p:nvSpPr>
          <p:spPr>
            <a:xfrm>
              <a:off x="2250504" y="3894105"/>
              <a:ext cx="1638900" cy="84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0"/>
            <p:cNvSpPr txBox="1"/>
            <p:nvPr/>
          </p:nvSpPr>
          <p:spPr>
            <a:xfrm>
              <a:off x="2250504" y="3894105"/>
              <a:ext cx="1638900" cy="84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300"/>
                <a:buFont typeface="Trebuchet MS"/>
                <a:buNone/>
              </a:pPr>
              <a:endParaRPr sz="63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70" name="Google Shape;370;p40"/>
          <p:cNvGrpSpPr/>
          <p:nvPr/>
        </p:nvGrpSpPr>
        <p:grpSpPr>
          <a:xfrm>
            <a:off x="2230017" y="2910190"/>
            <a:ext cx="7912360" cy="2449110"/>
            <a:chOff x="871880" y="454"/>
            <a:chExt cx="8912651" cy="3300300"/>
          </a:xfrm>
        </p:grpSpPr>
        <p:sp>
          <p:nvSpPr>
            <p:cNvPr id="371" name="Google Shape;371;p40"/>
            <p:cNvSpPr/>
            <p:nvPr/>
          </p:nvSpPr>
          <p:spPr>
            <a:xfrm>
              <a:off x="871880" y="1123375"/>
              <a:ext cx="2240100" cy="199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0"/>
            <p:cNvSpPr/>
            <p:nvPr/>
          </p:nvSpPr>
          <p:spPr>
            <a:xfrm>
              <a:off x="3855031" y="1749"/>
              <a:ext cx="5929500" cy="70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0"/>
            <p:cNvSpPr/>
            <p:nvPr/>
          </p:nvSpPr>
          <p:spPr>
            <a:xfrm>
              <a:off x="2649652" y="38700"/>
              <a:ext cx="924651" cy="1023604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l="-38999" r="-38999"/>
              </a:stretch>
            </a:blipFill>
            <a:ln w="349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0"/>
            <p:cNvSpPr/>
            <p:nvPr/>
          </p:nvSpPr>
          <p:spPr>
            <a:xfrm>
              <a:off x="3855031" y="835095"/>
              <a:ext cx="5929500" cy="70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0"/>
            <p:cNvSpPr txBox="1"/>
            <p:nvPr/>
          </p:nvSpPr>
          <p:spPr>
            <a:xfrm>
              <a:off x="3651874" y="454"/>
              <a:ext cx="6074897" cy="12655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75" rIns="60950" bIns="30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rebuchet MS"/>
                <a:buNone/>
              </a:pPr>
              <a:r>
                <a:rPr lang="uk-UA" sz="2300" i="1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Вивчив мови програмування як: C, C#, </a:t>
              </a:r>
              <a:r>
                <a:rPr lang="uk-UA" sz="2300" i="1" dirty="0" err="1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Java</a:t>
              </a:r>
              <a:r>
                <a:rPr lang="uk-UA" sz="2300" i="1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, </a:t>
              </a:r>
              <a:r>
                <a:rPr lang="uk-UA" sz="2300" i="1" dirty="0" err="1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JavaScript</a:t>
              </a:r>
              <a:r>
                <a:rPr lang="uk-UA" sz="2300" i="1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, SQL, PHP, </a:t>
              </a:r>
              <a:r>
                <a:rPr lang="uk-UA" sz="2300" i="1" dirty="0" err="1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Assembler</a:t>
              </a:r>
              <a:endParaRPr sz="2300" i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78" name="Google Shape;378;p40"/>
            <p:cNvSpPr/>
            <p:nvPr/>
          </p:nvSpPr>
          <p:spPr>
            <a:xfrm>
              <a:off x="2649653" y="1121195"/>
              <a:ext cx="924651" cy="1023604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 l="-20998" r="-20998"/>
              </a:stretch>
            </a:blipFill>
            <a:ln w="349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0"/>
            <p:cNvSpPr/>
            <p:nvPr/>
          </p:nvSpPr>
          <p:spPr>
            <a:xfrm>
              <a:off x="3855031" y="1668440"/>
              <a:ext cx="5929500" cy="70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0"/>
            <p:cNvSpPr txBox="1"/>
            <p:nvPr/>
          </p:nvSpPr>
          <p:spPr>
            <a:xfrm>
              <a:off x="3616590" y="1015892"/>
              <a:ext cx="6074897" cy="12655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75" rIns="60950" bIns="30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rebuchet MS"/>
                <a:buNone/>
              </a:pPr>
              <a:r>
                <a:rPr lang="uk-UA" sz="2300" i="1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Пройшов стажування в IT 2 місяці</a:t>
              </a:r>
              <a:endParaRPr sz="2300" i="1" dirty="0"/>
            </a:p>
          </p:txBody>
        </p:sp>
        <p:sp>
          <p:nvSpPr>
            <p:cNvPr id="381" name="Google Shape;381;p40"/>
            <p:cNvSpPr/>
            <p:nvPr/>
          </p:nvSpPr>
          <p:spPr>
            <a:xfrm>
              <a:off x="2649653" y="2184381"/>
              <a:ext cx="924651" cy="1023604"/>
            </a:xfrm>
            <a:prstGeom prst="ellipse">
              <a:avLst/>
            </a:prstGeom>
            <a:blipFill rotWithShape="1">
              <a:blip r:embed="rId6">
                <a:alphaModFix/>
              </a:blip>
              <a:stretch>
                <a:fillRect l="-24998" r="-24998"/>
              </a:stretch>
            </a:blipFill>
            <a:ln w="349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0"/>
            <p:cNvSpPr/>
            <p:nvPr/>
          </p:nvSpPr>
          <p:spPr>
            <a:xfrm>
              <a:off x="3855031" y="2501785"/>
              <a:ext cx="5929500" cy="70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0"/>
            <p:cNvSpPr txBox="1"/>
            <p:nvPr/>
          </p:nvSpPr>
          <p:spPr>
            <a:xfrm>
              <a:off x="3651877" y="2035238"/>
              <a:ext cx="6074897" cy="12655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75" rIns="60950" bIns="30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rebuchet MS"/>
                <a:buNone/>
              </a:pPr>
              <a:r>
                <a:rPr lang="uk-UA" sz="2300" i="1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Навчаюсь на бакалавраті з Комп’ютерної інженерії </a:t>
              </a:r>
              <a:endParaRPr sz="2300" i="1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509441D-5BE0-4C71-A42E-29C651055A3F}"/>
              </a:ext>
            </a:extLst>
          </p:cNvPr>
          <p:cNvSpPr txBox="1"/>
          <p:nvPr/>
        </p:nvSpPr>
        <p:spPr>
          <a:xfrm>
            <a:off x="776634" y="1274456"/>
            <a:ext cx="60975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4400" i="1" dirty="0">
                <a:solidFill>
                  <a:schemeClr val="accent4"/>
                </a:solidFill>
                <a:latin typeface="+mj-lt"/>
              </a:rPr>
              <a:t>викладач з курсу </a:t>
            </a:r>
            <a:r>
              <a:rPr lang="en-US" sz="4400" b="1" i="1" dirty="0">
                <a:solidFill>
                  <a:schemeClr val="accent4"/>
                </a:solidFill>
                <a:latin typeface="+mj-lt"/>
              </a:rPr>
              <a:t>Java</a:t>
            </a:r>
            <a:endParaRPr lang="uk-UA" sz="4400" b="1" i="1" dirty="0">
              <a:solidFill>
                <a:schemeClr val="accent4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Shape387"/>
          <p:cNvGrpSpPr/>
          <p:nvPr>
            <p:custDataLst>
              <p:tags r:id="rId1"/>
            </p:custDataLst>
          </p:nvPr>
        </p:nvGrpSpPr>
        <p:grpSpPr>
          <a:xfrm>
            <a:off x="-2256933" y="-1102190"/>
            <a:ext cx="18288000" cy="15235699"/>
            <a:chOff x="-2891933" y="-1737190"/>
            <a:chExt cx="18288000" cy="15235699"/>
          </a:xfrm>
        </p:grpSpPr>
        <p:grpSp>
          <p:nvGrpSpPr>
            <p:cNvPr id="17" name="Shape388"/>
            <p:cNvGrpSpPr/>
            <p:nvPr>
              <p:custDataLst>
                <p:tags r:id="rId6"/>
              </p:custDataLst>
            </p:nvPr>
          </p:nvGrpSpPr>
          <p:grpSpPr>
            <a:xfrm>
              <a:off x="9205421" y="-1737190"/>
              <a:ext cx="3337123" cy="2235411"/>
              <a:chOff x="9205421" y="-1737190"/>
              <a:chExt cx="3337123" cy="2235411"/>
            </a:xfrm>
          </p:grpSpPr>
          <p:sp>
            <p:nvSpPr>
              <p:cNvPr id="18" name="Shape377">
                <a:extLst>
                  <a:ext uri="{FF2B5EF4-FFF2-40B4-BE49-F238E27FC236}">
                    <a16:creationId xmlns:a16="http://schemas.microsoft.com/office/drawing/2014/main" id="{228007A2-4CA1-4498-864E-2DCFA3DC56AC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9205421" y="-1737190"/>
                <a:ext cx="3337124" cy="205346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21594"/>
                    </a:moveTo>
                    <a:lnTo>
                      <a:pt x="6054" y="0"/>
                    </a:lnTo>
                    <a:lnTo>
                      <a:pt x="21600" y="0"/>
                    </a:lnTo>
                    <a:lnTo>
                      <a:pt x="15515" y="21600"/>
                    </a:lnTo>
                    <a:lnTo>
                      <a:pt x="0" y="21594"/>
                    </a:lnTo>
                    <a:close/>
                  </a:path>
                </a:pathLst>
              </a:custGeom>
              <a:noFill/>
              <a:ln w="28575">
                <a:solidFill>
                  <a:srgbClr val="FFFFFF"/>
                </a:solidFill>
                <a:prstDash val="dot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19" name="Shape378">
                <a:extLst>
                  <a:ext uri="{FF2B5EF4-FFF2-40B4-BE49-F238E27FC236}">
                    <a16:creationId xmlns:a16="http://schemas.microsoft.com/office/drawing/2014/main" id="{9065305C-748F-43D3-BE3F-8D78DA391773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9636117" y="9785"/>
                <a:ext cx="793766" cy="48843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21594"/>
                    </a:moveTo>
                    <a:lnTo>
                      <a:pt x="6054" y="0"/>
                    </a:lnTo>
                    <a:lnTo>
                      <a:pt x="21600" y="0"/>
                    </a:lnTo>
                    <a:lnTo>
                      <a:pt x="15515" y="21600"/>
                    </a:lnTo>
                    <a:lnTo>
                      <a:pt x="0" y="21594"/>
                    </a:lnTo>
                    <a:close/>
                  </a:path>
                </a:pathLst>
              </a:custGeom>
              <a:solidFill>
                <a:srgbClr val="FFFFFF"/>
              </a:solidFill>
              <a:ln w="1905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9pPr>
              </a:lstStyle>
              <a:p>
                <a:endParaRPr/>
              </a:p>
            </p:txBody>
          </p:sp>
        </p:grpSp>
        <p:grpSp>
          <p:nvGrpSpPr>
            <p:cNvPr id="20" name="Shape389"/>
            <p:cNvGrpSpPr/>
            <p:nvPr>
              <p:custDataLst>
                <p:tags r:id="rId7"/>
              </p:custDataLst>
            </p:nvPr>
          </p:nvGrpSpPr>
          <p:grpSpPr>
            <a:xfrm>
              <a:off x="-2891933" y="2245189"/>
              <a:ext cx="18288002" cy="11253320"/>
              <a:chOff x="-2891933" y="2245189"/>
              <a:chExt cx="18288002" cy="11253320"/>
            </a:xfrm>
          </p:grpSpPr>
          <p:sp>
            <p:nvSpPr>
              <p:cNvPr id="21" name="Shape380">
                <a:extLst>
                  <a:ext uri="{FF2B5EF4-FFF2-40B4-BE49-F238E27FC236}">
                    <a16:creationId xmlns:a16="http://schemas.microsoft.com/office/drawing/2014/main" id="{228007A2-4CA1-4498-864E-2DCFA3DC56AC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-2891933" y="2245189"/>
                <a:ext cx="18288002" cy="112533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21594"/>
                    </a:moveTo>
                    <a:lnTo>
                      <a:pt x="6054" y="0"/>
                    </a:lnTo>
                    <a:lnTo>
                      <a:pt x="21600" y="0"/>
                    </a:lnTo>
                    <a:lnTo>
                      <a:pt x="15515" y="21600"/>
                    </a:lnTo>
                    <a:lnTo>
                      <a:pt x="0" y="21594"/>
                    </a:lnTo>
                    <a:close/>
                  </a:path>
                </a:pathLst>
              </a:custGeom>
              <a:solidFill>
                <a:srgbClr val="FF7914"/>
              </a:solidFill>
              <a:ln w="28575">
                <a:solidFill>
                  <a:srgbClr val="FF7914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2" name="Shape381">
                <a:extLst>
                  <a:ext uri="{FF2B5EF4-FFF2-40B4-BE49-F238E27FC236}">
                    <a16:creationId xmlns:a16="http://schemas.microsoft.com/office/drawing/2014/main" id="{9065305C-748F-43D3-BE3F-8D78DA391773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-507889" y="3386152"/>
                <a:ext cx="2784946" cy="171368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21594"/>
                    </a:moveTo>
                    <a:lnTo>
                      <a:pt x="6054" y="0"/>
                    </a:lnTo>
                    <a:lnTo>
                      <a:pt x="21600" y="0"/>
                    </a:lnTo>
                    <a:lnTo>
                      <a:pt x="15515" y="21600"/>
                    </a:lnTo>
                    <a:lnTo>
                      <a:pt x="0" y="21594"/>
                    </a:lnTo>
                    <a:close/>
                  </a:path>
                </a:pathLst>
              </a:custGeom>
              <a:solidFill>
                <a:srgbClr val="FF7914"/>
              </a:solidFill>
              <a:ln w="28575">
                <a:solidFill>
                  <a:srgbClr val="FF7914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9pPr>
              </a:lstStyle>
              <a:p>
                <a:endParaRPr/>
              </a:p>
            </p:txBody>
          </p:sp>
        </p:grpSp>
      </p:grpSp>
      <p:sp>
        <p:nvSpPr>
          <p:cNvPr id="14" name="Shape384"/>
          <p:cNvSpPr/>
          <p:nvPr>
            <p:custDataLst>
              <p:tags r:id="rId2"/>
            </p:custDataLst>
          </p:nvPr>
        </p:nvSpPr>
        <p:spPr>
          <a:xfrm>
            <a:off x="1473200" y="2489200"/>
            <a:ext cx="9245600" cy="4165600"/>
          </a:xfrm>
          <a:prstGeom prst="roundRect">
            <a:avLst>
              <a:gd name="adj" fmla="val 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9pPr>
          </a:lstStyle>
          <a:p>
            <a:pPr algn="ctr"/>
            <a:endParaRPr/>
          </a:p>
        </p:txBody>
      </p:sp>
      <p:pic>
        <p:nvPicPr>
          <p:cNvPr id="15" name="Shape386"/>
          <p:cNvPicPr/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524000" y="2540000"/>
            <a:ext cx="9144000" cy="4064000"/>
          </a:xfrm>
          <a:prstGeom prst="rect">
            <a:avLst/>
          </a:prstGeom>
        </p:spPr>
      </p:pic>
      <p:sp>
        <p:nvSpPr>
          <p:cNvPr id="8" name="Shape51"/>
          <p:cNvSpPr/>
          <p:nvPr>
            <p:custDataLst>
              <p:tags r:id="rId4"/>
            </p:custDataLst>
          </p:nvPr>
        </p:nvSpPr>
        <p:spPr>
          <a:xfrm>
            <a:off x="942987" y="197581"/>
            <a:ext cx="5948744" cy="10833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9pPr>
          </a:lstStyle>
          <a:p>
            <a:pPr algn="l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"</a:t>
            </a:r>
            <a:r>
              <a:rPr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Домашнее</a:t>
            </a:r>
            <a:r>
              <a:rPr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за</a:t>
            </a:r>
            <a:r>
              <a:rPr lang="ru-RU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в</a:t>
            </a:r>
            <a:r>
              <a:rPr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дан</a:t>
            </a:r>
            <a:r>
              <a:rPr lang="ru-RU"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ня</a:t>
            </a:r>
            <a:r>
              <a:rPr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
(</a:t>
            </a:r>
            <a:r>
              <a:rPr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для</a:t>
            </a:r>
            <a:r>
              <a:rPr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 </a:t>
            </a:r>
            <a:r>
              <a:rPr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супер-дупер</a:t>
            </a:r>
            <a:r>
              <a:rPr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)"</a:t>
            </a:r>
          </a:p>
        </p:txBody>
      </p:sp>
      <p:sp>
        <p:nvSpPr>
          <p:cNvPr id="9" name="Shape52"/>
          <p:cNvSpPr/>
          <p:nvPr>
            <p:custDataLst>
              <p:tags r:id="rId5"/>
            </p:custDataLst>
          </p:nvPr>
        </p:nvSpPr>
        <p:spPr>
          <a:xfrm>
            <a:off x="942987" y="1441879"/>
            <a:ext cx="8085547" cy="8863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9pPr>
          </a:lstStyle>
          <a:p>
            <a:pPr algn="l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Треба</a:t>
            </a:r>
            <a:r>
              <a:rPr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розробити</a:t>
            </a:r>
            <a:r>
              <a:rPr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програму</a:t>
            </a:r>
            <a:r>
              <a:rPr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 </a:t>
            </a:r>
            <a:r>
              <a:rPr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яка</a:t>
            </a:r>
            <a:r>
              <a:rPr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 </a:t>
            </a:r>
            <a:r>
              <a:rPr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буде</a:t>
            </a:r>
            <a:r>
              <a:rPr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
</a:t>
            </a:r>
            <a:r>
              <a:rPr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робити</a:t>
            </a:r>
            <a:r>
              <a:rPr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дощик</a:t>
            </a:r>
            <a:r>
              <a:rPr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: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Shape44"/>
          <p:cNvGrpSpPr/>
          <p:nvPr>
            <p:custDataLst>
              <p:tags r:id="rId1"/>
            </p:custDataLst>
          </p:nvPr>
        </p:nvGrpSpPr>
        <p:grpSpPr>
          <a:xfrm>
            <a:off x="-794" y="-1"/>
            <a:ext cx="11544300" cy="1952626"/>
            <a:chOff x="-635794" y="-635001"/>
            <a:chExt cx="11544300" cy="1952626"/>
          </a:xfrm>
          <a:solidFill>
            <a:srgbClr val="FF7914"/>
          </a:solidFill>
        </p:grpSpPr>
        <p:sp>
          <p:nvSpPr>
            <p:cNvPr id="72" name="Shape43">
              <a:extLst>
                <a:ext uri="{FF2B5EF4-FFF2-40B4-BE49-F238E27FC236}">
                  <a16:creationId xmlns:a16="http://schemas.microsoft.com/office/drawing/2014/main" id="{BAA3A15F-5A78-5E8D-47C2-E9C8CAC1854C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-635794" y="-635001"/>
              <a:ext cx="11544300" cy="1952626"/>
            </a:xfrm>
            <a:custGeom>
              <a:avLst/>
              <a:gdLst>
                <a:gd name="connsiteX0" fmla="*/ 0 w 11544300"/>
                <a:gd name="connsiteY0" fmla="*/ 0 h 1952626"/>
                <a:gd name="connsiteX1" fmla="*/ 11544300 w 11544300"/>
                <a:gd name="connsiteY1" fmla="*/ 0 h 1952626"/>
                <a:gd name="connsiteX2" fmla="*/ 10028262 w 11544300"/>
                <a:gd name="connsiteY2" fmla="*/ 1952626 h 1952626"/>
                <a:gd name="connsiteX3" fmla="*/ 0 w 11544300"/>
                <a:gd name="connsiteY3" fmla="*/ 1952626 h 1952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44300" h="1952626">
                  <a:moveTo>
                    <a:pt x="0" y="0"/>
                  </a:moveTo>
                  <a:lnTo>
                    <a:pt x="11544300" y="0"/>
                  </a:lnTo>
                  <a:lnTo>
                    <a:pt x="10028262" y="1952626"/>
                  </a:lnTo>
                  <a:lnTo>
                    <a:pt x="0" y="1952626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25500"/>
              <a:endParaRPr lang="ru-RU"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pSp>
        <p:nvGrpSpPr>
          <p:cNvPr id="47" name="Shape45"/>
          <p:cNvGrpSpPr/>
          <p:nvPr>
            <p:custDataLst>
              <p:tags r:id="rId2"/>
            </p:custDataLst>
          </p:nvPr>
        </p:nvGrpSpPr>
        <p:grpSpPr>
          <a:xfrm>
            <a:off x="363943" y="2313102"/>
            <a:ext cx="1237470" cy="761762"/>
            <a:chOff x="-271057" y="1678102"/>
            <a:chExt cx="1237470" cy="761762"/>
          </a:xfrm>
        </p:grpSpPr>
        <p:sp>
          <p:nvSpPr>
            <p:cNvPr id="48" name="Shape7">
              <a:extLst>
                <a:ext uri="{FF2B5EF4-FFF2-40B4-BE49-F238E27FC236}">
                  <a16:creationId xmlns:a16="http://schemas.microsoft.com/office/drawing/2014/main" id="{027BDA96-FB32-FA4A-AB28-C61F4AB64FC4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-271057" y="1678102"/>
              <a:ext cx="1237470" cy="761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49" name="Shape9"/>
            <p:cNvPicPr/>
            <p:nvPr>
              <p:custDataLst>
                <p:tags r:id="rId26"/>
              </p:custDataLst>
            </p:nvPr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65491" y="1776796"/>
              <a:ext cx="564375" cy="564375"/>
            </a:xfrm>
            <a:prstGeom prst="rect">
              <a:avLst/>
            </a:prstGeom>
          </p:spPr>
        </p:pic>
      </p:grpSp>
      <p:sp>
        <p:nvSpPr>
          <p:cNvPr id="50" name="Shape11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523239" y="2503949"/>
            <a:ext cx="1998945" cy="61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Які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нові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поняття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
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ти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дізнався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?</a:t>
            </a:r>
          </a:p>
        </p:txBody>
      </p:sp>
      <p:grpSp>
        <p:nvGrpSpPr>
          <p:cNvPr id="51" name="Shape46"/>
          <p:cNvGrpSpPr/>
          <p:nvPr>
            <p:custDataLst>
              <p:tags r:id="rId4"/>
            </p:custDataLst>
          </p:nvPr>
        </p:nvGrpSpPr>
        <p:grpSpPr>
          <a:xfrm>
            <a:off x="4120154" y="2316355"/>
            <a:ext cx="1237470" cy="761762"/>
            <a:chOff x="3485154" y="1681355"/>
            <a:chExt cx="1237470" cy="761762"/>
          </a:xfrm>
        </p:grpSpPr>
        <p:sp>
          <p:nvSpPr>
            <p:cNvPr id="52" name="Shape13">
              <a:extLst>
                <a:ext uri="{FF2B5EF4-FFF2-40B4-BE49-F238E27FC236}">
                  <a16:creationId xmlns:a16="http://schemas.microsoft.com/office/drawing/2014/main" id="{027BDA96-FB32-FA4A-AB28-C61F4AB64FC4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3485154" y="1681355"/>
              <a:ext cx="1237470" cy="761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53" name="Shape15"/>
            <p:cNvPicPr/>
            <p:nvPr>
              <p:custDataLst>
                <p:tags r:id="rId24"/>
              </p:custDataLst>
            </p:nvPr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3821702" y="1780049"/>
              <a:ext cx="564375" cy="564375"/>
            </a:xfrm>
            <a:prstGeom prst="rect">
              <a:avLst/>
            </a:prstGeom>
          </p:spPr>
        </p:pic>
      </p:grpSp>
      <p:sp>
        <p:nvSpPr>
          <p:cNvPr id="54" name="Shape17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390552" y="2598063"/>
            <a:ext cx="1796967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Що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запам'ятав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?</a:t>
            </a:r>
          </a:p>
        </p:txBody>
      </p:sp>
      <p:grpSp>
        <p:nvGrpSpPr>
          <p:cNvPr id="55" name="Shape47"/>
          <p:cNvGrpSpPr/>
          <p:nvPr>
            <p:custDataLst>
              <p:tags r:id="rId6"/>
            </p:custDataLst>
          </p:nvPr>
        </p:nvGrpSpPr>
        <p:grpSpPr>
          <a:xfrm>
            <a:off x="7876365" y="2313102"/>
            <a:ext cx="1237470" cy="761762"/>
            <a:chOff x="7241365" y="1678102"/>
            <a:chExt cx="1237470" cy="761762"/>
          </a:xfrm>
        </p:grpSpPr>
        <p:sp>
          <p:nvSpPr>
            <p:cNvPr id="56" name="Shape19">
              <a:extLst>
                <a:ext uri="{FF2B5EF4-FFF2-40B4-BE49-F238E27FC236}">
                  <a16:creationId xmlns:a16="http://schemas.microsoft.com/office/drawing/2014/main" id="{027BDA96-FB32-FA4A-AB28-C61F4AB64FC4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7241365" y="1678102"/>
              <a:ext cx="1237470" cy="761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57" name="Shape21"/>
            <p:cNvPicPr/>
            <p:nvPr>
              <p:custDataLst>
                <p:tags r:id="rId22"/>
              </p:custDataLst>
            </p:nvPr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7644872" y="1776796"/>
              <a:ext cx="430456" cy="564375"/>
            </a:xfrm>
            <a:prstGeom prst="rect">
              <a:avLst/>
            </a:prstGeom>
          </p:spPr>
        </p:pic>
      </p:grpSp>
      <p:sp>
        <p:nvSpPr>
          <p:cNvPr id="58" name="Shape23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113834" y="2548008"/>
            <a:ext cx="1835439" cy="61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Промов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своїми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
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словами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?</a:t>
            </a:r>
          </a:p>
        </p:txBody>
      </p:sp>
      <p:grpSp>
        <p:nvGrpSpPr>
          <p:cNvPr id="59" name="Shape48"/>
          <p:cNvGrpSpPr/>
          <p:nvPr>
            <p:custDataLst>
              <p:tags r:id="rId8"/>
            </p:custDataLst>
          </p:nvPr>
        </p:nvGrpSpPr>
        <p:grpSpPr>
          <a:xfrm>
            <a:off x="363943" y="4463085"/>
            <a:ext cx="1237470" cy="761762"/>
            <a:chOff x="-271057" y="3828085"/>
            <a:chExt cx="1237470" cy="761762"/>
          </a:xfrm>
        </p:grpSpPr>
        <p:sp>
          <p:nvSpPr>
            <p:cNvPr id="60" name="Shape25">
              <a:extLst>
                <a:ext uri="{FF2B5EF4-FFF2-40B4-BE49-F238E27FC236}">
                  <a16:creationId xmlns:a16="http://schemas.microsoft.com/office/drawing/2014/main" id="{027BDA96-FB32-FA4A-AB28-C61F4AB64FC4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-271057" y="3828085"/>
              <a:ext cx="1237470" cy="761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 dirty="0"/>
            </a:p>
          </p:txBody>
        </p:sp>
        <p:pic>
          <p:nvPicPr>
            <p:cNvPr id="61" name="Shape27"/>
            <p:cNvPicPr/>
            <p:nvPr>
              <p:custDataLst>
                <p:tags r:id="rId20"/>
              </p:custDataLst>
            </p:nvPr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65491" y="3926778"/>
              <a:ext cx="564375" cy="564375"/>
            </a:xfrm>
            <a:prstGeom prst="rect">
              <a:avLst/>
            </a:prstGeom>
          </p:spPr>
        </p:pic>
      </p:grpSp>
      <p:sp>
        <p:nvSpPr>
          <p:cNvPr id="62" name="Shape29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601413" y="4690076"/>
            <a:ext cx="2600071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Що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тобі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сподобалося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?</a:t>
            </a:r>
          </a:p>
        </p:txBody>
      </p:sp>
      <p:grpSp>
        <p:nvGrpSpPr>
          <p:cNvPr id="63" name="Shape49"/>
          <p:cNvGrpSpPr/>
          <p:nvPr>
            <p:custDataLst>
              <p:tags r:id="rId10"/>
            </p:custDataLst>
          </p:nvPr>
        </p:nvGrpSpPr>
        <p:grpSpPr>
          <a:xfrm>
            <a:off x="4120154" y="4463085"/>
            <a:ext cx="1237470" cy="761762"/>
            <a:chOff x="3485154" y="3828085"/>
            <a:chExt cx="1237470" cy="761762"/>
          </a:xfrm>
        </p:grpSpPr>
        <p:sp>
          <p:nvSpPr>
            <p:cNvPr id="64" name="Shape31">
              <a:extLst>
                <a:ext uri="{FF2B5EF4-FFF2-40B4-BE49-F238E27FC236}">
                  <a16:creationId xmlns:a16="http://schemas.microsoft.com/office/drawing/2014/main" id="{027BDA96-FB32-FA4A-AB28-C61F4AB64FC4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85154" y="3828085"/>
              <a:ext cx="1237470" cy="761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 dirty="0"/>
            </a:p>
          </p:txBody>
        </p:sp>
        <p:pic>
          <p:nvPicPr>
            <p:cNvPr id="65" name="Shape33"/>
            <p:cNvPicPr/>
            <p:nvPr>
              <p:custDataLst>
                <p:tags r:id="rId18"/>
              </p:custDataLst>
            </p:nvPr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3952701" y="3926776"/>
              <a:ext cx="239142" cy="564375"/>
            </a:xfrm>
            <a:prstGeom prst="rect">
              <a:avLst/>
            </a:prstGeom>
          </p:spPr>
        </p:pic>
      </p:grpSp>
      <p:sp>
        <p:nvSpPr>
          <p:cNvPr id="66" name="Shape35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453754" y="4289823"/>
            <a:ext cx="2505494" cy="1231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Щоб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ти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хотів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додати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
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чи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змінити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
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на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наступному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
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занятті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?</a:t>
            </a:r>
          </a:p>
        </p:txBody>
      </p:sp>
      <p:grpSp>
        <p:nvGrpSpPr>
          <p:cNvPr id="67" name="Shape50"/>
          <p:cNvGrpSpPr/>
          <p:nvPr>
            <p:custDataLst>
              <p:tags r:id="rId12"/>
            </p:custDataLst>
          </p:nvPr>
        </p:nvGrpSpPr>
        <p:grpSpPr>
          <a:xfrm>
            <a:off x="7876364" y="4463085"/>
            <a:ext cx="1237470" cy="761762"/>
            <a:chOff x="7241364" y="3828085"/>
            <a:chExt cx="1237470" cy="761762"/>
          </a:xfrm>
        </p:grpSpPr>
        <p:sp>
          <p:nvSpPr>
            <p:cNvPr id="68" name="Shape37">
              <a:extLst>
                <a:ext uri="{FF2B5EF4-FFF2-40B4-BE49-F238E27FC236}">
                  <a16:creationId xmlns:a16="http://schemas.microsoft.com/office/drawing/2014/main" id="{027BDA96-FB32-FA4A-AB28-C61F4AB64FC4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7241364" y="3828085"/>
              <a:ext cx="1237470" cy="761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 dirty="0"/>
            </a:p>
          </p:txBody>
        </p:sp>
        <p:pic>
          <p:nvPicPr>
            <p:cNvPr id="69" name="Shape39"/>
            <p:cNvPicPr/>
            <p:nvPr>
              <p:custDataLst>
                <p:tags r:id="rId16"/>
              </p:custDataLst>
            </p:nvPr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7577913" y="3926778"/>
              <a:ext cx="564375" cy="564375"/>
            </a:xfrm>
            <a:prstGeom prst="rect">
              <a:avLst/>
            </a:prstGeom>
          </p:spPr>
        </p:pic>
      </p:grpSp>
      <p:sp>
        <p:nvSpPr>
          <p:cNvPr id="70" name="Shape41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209966" y="4202823"/>
            <a:ext cx="2601624" cy="1846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Що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було</a:t>
            </a:r>
            <a:r>
              <a:rPr lang="ru-RU"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найскладнішим</a:t>
            </a:r>
            <a:r>
              <a:rPr lang="ru-RU"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і</a:t>
            </a:r>
            <a:r>
              <a:rPr lang="ru-RU"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ти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хотів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би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lang="ru-RU"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ще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повторити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lang="ru-RU"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та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потренуватися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в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вирішені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?</a:t>
            </a:r>
          </a:p>
        </p:txBody>
      </p:sp>
      <p:sp>
        <p:nvSpPr>
          <p:cNvPr id="4" name="Shape51">
            <a:extLst>
              <a:ext uri="{FF2B5EF4-FFF2-40B4-BE49-F238E27FC236}">
                <a16:creationId xmlns:a16="http://schemas.microsoft.com/office/drawing/2014/main" id="{A8B957C0-C835-3640-9351-2BE87B56DD17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73829" y="787994"/>
            <a:ext cx="8927124" cy="6647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412688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5400" b="1" i="1" dirty="0" err="1">
                <a:solidFill>
                  <a:schemeClr val="bg2"/>
                </a:solidFill>
                <a:latin typeface="+mn-lt"/>
                <a:ea typeface="Play"/>
                <a:cs typeface="Play"/>
                <a:sym typeface="Play"/>
              </a:rPr>
              <a:t>Давай</a:t>
            </a:r>
            <a:r>
              <a:rPr lang="en-US" sz="5400" b="1" i="1" dirty="0">
                <a:solidFill>
                  <a:schemeClr val="bg2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5400" b="1" i="1" dirty="0" err="1">
                <a:solidFill>
                  <a:schemeClr val="bg2"/>
                </a:solidFill>
                <a:latin typeface="+mn-lt"/>
                <a:ea typeface="Play"/>
                <a:cs typeface="Play"/>
                <a:sym typeface="Play"/>
              </a:rPr>
              <a:t>підіб'ємо</a:t>
            </a:r>
            <a:r>
              <a:rPr lang="en-US" sz="5400" b="1" i="1" dirty="0">
                <a:solidFill>
                  <a:schemeClr val="bg2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5400" b="1" i="1" dirty="0" err="1">
                <a:solidFill>
                  <a:schemeClr val="bg2"/>
                </a:solidFill>
                <a:latin typeface="+mn-lt"/>
                <a:ea typeface="Play"/>
                <a:cs typeface="Play"/>
                <a:sym typeface="Play"/>
              </a:rPr>
              <a:t>підсумки</a:t>
            </a:r>
            <a:r>
              <a:rPr lang="en-US" sz="5400" b="1" i="1" dirty="0">
                <a:solidFill>
                  <a:schemeClr val="bg2"/>
                </a:solidFill>
                <a:latin typeface="+mn-lt"/>
                <a:ea typeface="Play"/>
                <a:cs typeface="Play"/>
                <a:sym typeface="Play"/>
              </a:rPr>
              <a:t>!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4326"/>
          <p:cNvGrpSpPr/>
          <p:nvPr>
            <p:custDataLst>
              <p:tags r:id="rId1"/>
            </p:custDataLst>
          </p:nvPr>
        </p:nvGrpSpPr>
        <p:grpSpPr>
          <a:xfrm>
            <a:off x="6926095" y="3685077"/>
            <a:ext cx="5265906" cy="4739256"/>
            <a:chOff x="6438286" y="3020894"/>
            <a:chExt cx="5108755" cy="4739256"/>
          </a:xfrm>
        </p:grpSpPr>
        <p:sp>
          <p:nvSpPr>
            <p:cNvPr id="7" name="Shape4323">
              <a:extLst>
                <a:ext uri="{FF2B5EF4-FFF2-40B4-BE49-F238E27FC236}">
                  <a16:creationId xmlns:a16="http://schemas.microsoft.com/office/drawing/2014/main" id="{2A41120C-BFDB-7321-4347-CCE5C4A03F1B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6438286" y="5225395"/>
              <a:ext cx="738999" cy="738999"/>
            </a:xfrm>
            <a:prstGeom prst="roundRect">
              <a:avLst>
                <a:gd name="adj" fmla="val 6623"/>
              </a:avLst>
            </a:prstGeom>
            <a:solidFill>
              <a:srgbClr val="FF7914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9pPr>
            </a:lstStyle>
            <a:p>
              <a:pPr algn="ctr"/>
              <a:endParaRPr lang="ru-RU" sz="1100">
                <a:solidFill>
                  <a:srgbClr val="000000"/>
                </a:solidFill>
                <a:latin typeface="Comfortaa"/>
                <a:cs typeface="Comfortaa"/>
              </a:endParaRPr>
            </a:p>
          </p:txBody>
        </p:sp>
        <p:sp>
          <p:nvSpPr>
            <p:cNvPr id="8" name="Shape4324">
              <a:extLst>
                <a:ext uri="{FF2B5EF4-FFF2-40B4-BE49-F238E27FC236}">
                  <a16:creationId xmlns:a16="http://schemas.microsoft.com/office/drawing/2014/main" id="{003DEC2F-D6DE-6C52-6502-3E967234CF46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6807785" y="3020894"/>
              <a:ext cx="4739256" cy="4739256"/>
            </a:xfrm>
            <a:prstGeom prst="roundRect">
              <a:avLst>
                <a:gd name="adj" fmla="val 6623"/>
              </a:avLst>
            </a:prstGeom>
            <a:solidFill>
              <a:srgbClr val="FF7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9pPr>
            </a:lstStyle>
            <a:p>
              <a:pPr algn="ctr"/>
              <a:endParaRPr lang="ru-RU" sz="1100">
                <a:solidFill>
                  <a:srgbClr val="000000"/>
                </a:solidFill>
                <a:latin typeface="Comfortaa"/>
                <a:cs typeface="Comfortaa"/>
              </a:endParaRPr>
            </a:p>
          </p:txBody>
        </p:sp>
      </p:grpSp>
      <p:sp>
        <p:nvSpPr>
          <p:cNvPr id="5" name="Shape4325">
            <a:extLst>
              <a:ext uri="{FF2B5EF4-FFF2-40B4-BE49-F238E27FC236}">
                <a16:creationId xmlns:a16="http://schemas.microsoft.com/office/drawing/2014/main" id="{E72575FB-6C54-60A3-A084-2DC7B0A2D01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271587" y="2202025"/>
            <a:ext cx="4813717" cy="2352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0" b="1">
                <a:solidFill>
                  <a:srgbClr val="000000"/>
                </a:solidFill>
                <a:latin typeface="+mn-lt"/>
              </a:rPr>
              <a:t>Дякую 
за увагу!</a:t>
            </a:r>
          </a:p>
        </p:txBody>
      </p:sp>
      <p:pic>
        <p:nvPicPr>
          <p:cNvPr id="7170" name="Picture 2" descr="Best Girl holding laptop and pen in her hands Illustration download in PNG  &amp; Vector format">
            <a:extLst>
              <a:ext uri="{FF2B5EF4-FFF2-40B4-BE49-F238E27FC236}">
                <a16:creationId xmlns:a16="http://schemas.microsoft.com/office/drawing/2014/main" id="{EB569CDF-BCF0-402D-AF67-95E3FA680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671" y="918080"/>
            <a:ext cx="8751483" cy="593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Shape819"/>
          <p:cNvGrpSpPr/>
          <p:nvPr>
            <p:custDataLst>
              <p:tags r:id="rId1"/>
            </p:custDataLst>
          </p:nvPr>
        </p:nvGrpSpPr>
        <p:grpSpPr>
          <a:xfrm>
            <a:off x="6463862" y="1814440"/>
            <a:ext cx="6210738" cy="5526160"/>
            <a:chOff x="5828862" y="1179440"/>
            <a:chExt cx="6210738" cy="5526160"/>
          </a:xfrm>
        </p:grpSpPr>
        <p:sp>
          <p:nvSpPr>
            <p:cNvPr id="17" name="Shape809">
              <a:extLst>
                <a:ext uri="{FF2B5EF4-FFF2-40B4-BE49-F238E27FC236}">
                  <a16:creationId xmlns:a16="http://schemas.microsoft.com/office/drawing/2014/main" id="{EF7F7447-D26D-F4A6-D11E-FAFF92AF71A8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5828862" y="1721239"/>
              <a:ext cx="6210738" cy="4984361"/>
            </a:xfrm>
            <a:prstGeom prst="roundRect">
              <a:avLst>
                <a:gd name="adj" fmla="val 6623"/>
              </a:avLst>
            </a:prstGeom>
            <a:solidFill>
              <a:srgbClr val="FF7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>
              <a:noAutofit/>
            </a:bodyPr>
            <a:lstStyle/>
            <a:p>
              <a:pPr algn="ctr"/>
              <a:endParaRPr lang="ru-RU" sz="1100">
                <a:solidFill>
                  <a:srgbClr val="000000"/>
                </a:solidFill>
                <a:latin typeface="Comfortaa"/>
              </a:endParaRPr>
            </a:p>
          </p:txBody>
        </p:sp>
        <p:sp>
          <p:nvSpPr>
            <p:cNvPr id="19" name="Shape811">
              <a:extLst>
                <a:ext uri="{FF2B5EF4-FFF2-40B4-BE49-F238E27FC236}">
                  <a16:creationId xmlns:a16="http://schemas.microsoft.com/office/drawing/2014/main" id="{3B9B570D-CD9D-08DC-E345-4021E38F6D6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8659933" y="1179440"/>
              <a:ext cx="2831070" cy="4748565"/>
            </a:xfrm>
            <a:prstGeom prst="rect">
              <a:avLst/>
            </a:prstGeom>
            <a:blipFill>
              <a:blip r:embed="rId10"/>
              <a:stretch>
                <a:fillRect l="-75382" t="-202" r="-75382" b="-20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  <a:latin typeface="Comfortaa"/>
              </a:endParaRPr>
            </a:p>
          </p:txBody>
        </p:sp>
      </p:grpSp>
      <p:sp>
        <p:nvSpPr>
          <p:cNvPr id="13" name="Shape812">
            <a:extLst>
              <a:ext uri="{FF2B5EF4-FFF2-40B4-BE49-F238E27FC236}">
                <a16:creationId xmlns:a16="http://schemas.microsoft.com/office/drawing/2014/main" id="{42249589-7645-E059-2914-FBA08F2FB92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70349" y="3719342"/>
            <a:ext cx="2176378" cy="1477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А </a:t>
            </a: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як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 </a:t>
            </a: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справи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
з </a:t>
            </a: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комп'ютером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? 
</a:t>
            </a: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Чого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хочеш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
</a:t>
            </a: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навчитися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?</a:t>
            </a:r>
          </a:p>
        </p:txBody>
      </p:sp>
      <p:sp>
        <p:nvSpPr>
          <p:cNvPr id="14" name="Shape812">
            <a:extLst>
              <a:ext uri="{FF2B5EF4-FFF2-40B4-BE49-F238E27FC236}">
                <a16:creationId xmlns:a16="http://schemas.microsoft.com/office/drawing/2014/main" id="{42249589-7645-E059-2914-FBA08F2FB92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433665" y="3719342"/>
            <a:ext cx="2528597" cy="1477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Чим 
ти захоплюєшся/
любиш займатися 
у вільний час?</a:t>
            </a:r>
          </a:p>
        </p:txBody>
      </p:sp>
      <p:sp>
        <p:nvSpPr>
          <p:cNvPr id="15" name="Shape815">
            <a:extLst>
              <a:ext uri="{FF2B5EF4-FFF2-40B4-BE49-F238E27FC236}">
                <a16:creationId xmlns:a16="http://schemas.microsoft.com/office/drawing/2014/main" id="{D8B7CD1E-F3E6-2E47-78C5-8013341EBA3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70349" y="2874796"/>
            <a:ext cx="4437112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Який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твій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улюблений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предмет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?</a:t>
            </a:r>
          </a:p>
        </p:txBody>
      </p:sp>
      <p:sp>
        <p:nvSpPr>
          <p:cNvPr id="9" name="Shape813">
            <a:extLst>
              <a:ext uri="{FF2B5EF4-FFF2-40B4-BE49-F238E27FC236}">
                <a16:creationId xmlns:a16="http://schemas.microsoft.com/office/drawing/2014/main" id="{2542E7D8-93BB-615A-862C-2F5353C1A96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70349" y="653311"/>
            <a:ext cx="4329711" cy="1286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b">
            <a:spAutoFit/>
          </a:bodyPr>
          <a:lstStyle/>
          <a:p>
            <a:pPr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400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Запитання</a:t>
            </a:r>
            <a:r>
              <a:rPr lang="en-US" sz="44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
</a:t>
            </a:r>
            <a:r>
              <a:rPr lang="en-US" sz="4400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для</a:t>
            </a:r>
            <a:r>
              <a:rPr lang="en-US" sz="44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 </a:t>
            </a:r>
            <a:r>
              <a:rPr lang="en-US" sz="4400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знайомства</a:t>
            </a:r>
            <a:endParaRPr lang="en-US" sz="44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0" name="Shape814">
            <a:extLst>
              <a:ext uri="{FF2B5EF4-FFF2-40B4-BE49-F238E27FC236}">
                <a16:creationId xmlns:a16="http://schemas.microsoft.com/office/drawing/2014/main" id="{38304578-3C3A-2EBF-CC1C-E9437B919B6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70349" y="2140677"/>
            <a:ext cx="2697854" cy="3323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7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З </a:t>
            </a:r>
            <a:r>
              <a:rPr lang="en-US" sz="27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якого</a:t>
            </a:r>
            <a:r>
              <a:rPr lang="en-US" sz="27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27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ти</a:t>
            </a:r>
            <a:r>
              <a:rPr lang="en-US" sz="27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 </a:t>
            </a:r>
            <a:r>
              <a:rPr lang="en-US" sz="27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міста</a:t>
            </a:r>
            <a:r>
              <a:rPr lang="en-US" sz="27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?</a:t>
            </a:r>
          </a:p>
        </p:txBody>
      </p:sp>
      <p:pic>
        <p:nvPicPr>
          <p:cNvPr id="2052" name="Picture 4" descr="Город-государство — Википедия">
            <a:extLst>
              <a:ext uri="{FF2B5EF4-FFF2-40B4-BE49-F238E27FC236}">
                <a16:creationId xmlns:a16="http://schemas.microsoft.com/office/drawing/2014/main" id="{C75ADCB9-4516-4FC5-BC35-A77DCAD831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61" t="1101" r="23078" b="-1101"/>
          <a:stretch/>
        </p:blipFill>
        <p:spPr bwMode="auto">
          <a:xfrm>
            <a:off x="6229740" y="99854"/>
            <a:ext cx="2831071" cy="4748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Человек, работающий за компьютером с экраном, на котором написано «код». |  Премиум Фото">
            <a:extLst>
              <a:ext uri="{FF2B5EF4-FFF2-40B4-BE49-F238E27FC236}">
                <a16:creationId xmlns:a16="http://schemas.microsoft.com/office/drawing/2014/main" id="{547197E2-A728-416B-9162-CA2407E08D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5" r="46293"/>
          <a:stretch/>
        </p:blipFill>
        <p:spPr bwMode="auto">
          <a:xfrm>
            <a:off x="9294933" y="1814440"/>
            <a:ext cx="2864101" cy="4746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Shape19"/>
          <p:cNvGrpSpPr/>
          <p:nvPr>
            <p:custDataLst>
              <p:tags r:id="rId1"/>
            </p:custDataLst>
          </p:nvPr>
        </p:nvGrpSpPr>
        <p:grpSpPr>
          <a:xfrm>
            <a:off x="-2581475" y="-2658563"/>
            <a:ext cx="15704782" cy="11434497"/>
            <a:chOff x="-3216475" y="-3293563"/>
            <a:chExt cx="15704782" cy="11434497"/>
          </a:xfrm>
        </p:grpSpPr>
        <p:grpSp>
          <p:nvGrpSpPr>
            <p:cNvPr id="27" name="Shape20"/>
            <p:cNvGrpSpPr/>
            <p:nvPr>
              <p:custDataLst>
                <p:tags r:id="rId9"/>
              </p:custDataLst>
            </p:nvPr>
          </p:nvGrpSpPr>
          <p:grpSpPr>
            <a:xfrm>
              <a:off x="-2119781" y="-1917462"/>
              <a:ext cx="14608088" cy="9422924"/>
              <a:chOff x="-2119781" y="-1917462"/>
              <a:chExt cx="14608088" cy="9422924"/>
            </a:xfrm>
          </p:grpSpPr>
          <p:sp>
            <p:nvSpPr>
              <p:cNvPr id="28" name="Shape4">
                <a:extLst>
                  <a:ext uri="{FF2B5EF4-FFF2-40B4-BE49-F238E27FC236}">
                    <a16:creationId xmlns:a16="http://schemas.microsoft.com/office/drawing/2014/main" id="{7C1BB3E8-3DEE-4E6A-22BB-C8D2B90977B3}"/>
                  </a:ext>
                </a:extLst>
              </p:cNvPr>
              <p:cNvSpPr>
                <a:spLocks noChangeAspect="1"/>
              </p:cNvSpPr>
              <p:nvPr>
                <p:custDataLst>
                  <p:tags r:id="rId16"/>
                </p:custDataLst>
              </p:nvPr>
            </p:nvSpPr>
            <p:spPr>
              <a:xfrm rot="2700000">
                <a:off x="-2119780" y="-1917462"/>
                <a:ext cx="9422924" cy="9422925"/>
              </a:xfrm>
              <a:custGeom>
                <a:avLst/>
                <a:gdLst>
                  <a:gd name="connsiteX0" fmla="*/ 0 w 9424151"/>
                  <a:gd name="connsiteY0" fmla="*/ 4574814 h 9424152"/>
                  <a:gd name="connsiteX1" fmla="*/ 4574814 w 9424151"/>
                  <a:gd name="connsiteY1" fmla="*/ 0 h 9424152"/>
                  <a:gd name="connsiteX2" fmla="*/ 9424151 w 9424151"/>
                  <a:gd name="connsiteY2" fmla="*/ 0 h 9424152"/>
                  <a:gd name="connsiteX3" fmla="*/ 9424151 w 9424151"/>
                  <a:gd name="connsiteY3" fmla="*/ 4849339 h 9424152"/>
                  <a:gd name="connsiteX4" fmla="*/ 4849338 w 9424151"/>
                  <a:gd name="connsiteY4" fmla="*/ 9424152 h 9424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24151" h="9424152">
                    <a:moveTo>
                      <a:pt x="0" y="4574814"/>
                    </a:moveTo>
                    <a:lnTo>
                      <a:pt x="4574814" y="0"/>
                    </a:lnTo>
                    <a:lnTo>
                      <a:pt x="9424151" y="0"/>
                    </a:lnTo>
                    <a:lnTo>
                      <a:pt x="9424151" y="4849339"/>
                    </a:lnTo>
                    <a:lnTo>
                      <a:pt x="4849338" y="9424152"/>
                    </a:lnTo>
                    <a:close/>
                  </a:path>
                </a:pathLst>
              </a:custGeom>
              <a:solidFill>
                <a:srgbClr val="000000"/>
              </a:solidFill>
              <a:ln w="190500" cap="rnd">
                <a:noFill/>
                <a:prstDash val="solid"/>
                <a:round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5397" tIns="25397" rIns="25397" bIns="25397" numCol="1" spcCol="38100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696">
                  <a:lnSpc>
                    <a:spcPct val="100000"/>
                  </a:lnSpc>
                  <a:spcBef>
                    <a:spcPct val="0"/>
                  </a:spcBef>
                </a:pPr>
                <a:endParaRPr lang="ru-RU" sz="16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sp>
            <p:nvSpPr>
              <p:cNvPr id="29" name="Shape6">
                <a:extLst>
                  <a:ext uri="{FF2B5EF4-FFF2-40B4-BE49-F238E27FC236}">
                    <a16:creationId xmlns:a16="http://schemas.microsoft.com/office/drawing/2014/main" id="{B4DFF2E6-DF48-0447-B8A4-1CE69E6860B1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6798437" y="-356571"/>
                <a:ext cx="798959" cy="6454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00000"/>
              </a:solidFill>
              <a:ln w="190500" cap="sq">
                <a:noFill/>
                <a:prstDash val="solid"/>
                <a:miter lim="800000"/>
              </a:ln>
            </p:spPr>
            <p:txBody>
              <a:bodyPr lIns="25397" tIns="25397" rIns="25397" bIns="25397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696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  <p:sp>
            <p:nvSpPr>
              <p:cNvPr id="30" name="Shape8">
                <a:extLst>
                  <a:ext uri="{FF2B5EF4-FFF2-40B4-BE49-F238E27FC236}">
                    <a16:creationId xmlns:a16="http://schemas.microsoft.com/office/drawing/2014/main" id="{99BAF73B-8509-0F42-AC87-89CF52446FE6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10071990" y="-1513837"/>
                <a:ext cx="2416317" cy="19519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88900" cap="sq">
                <a:solidFill>
                  <a:srgbClr val="000000"/>
                </a:solidFill>
                <a:prstDash val="solid"/>
                <a:miter lim="800000"/>
              </a:ln>
            </p:spPr>
            <p:txBody>
              <a:bodyPr lIns="25397" tIns="25397" rIns="25397" bIns="25397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696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</p:grpSp>
        <p:sp>
          <p:nvSpPr>
            <p:cNvPr id="31" name="Shape10">
              <a:extLst>
                <a:ext uri="{FF2B5EF4-FFF2-40B4-BE49-F238E27FC236}">
                  <a16:creationId xmlns:a16="http://schemas.microsoft.com/office/drawing/2014/main" id="{AE9AFA66-6B77-8B43-A568-C4243D07302C}"/>
                </a:ext>
              </a:extLst>
            </p:cNvPr>
            <p:cNvSpPr>
              <a:spLocks noChangeAspect="1"/>
            </p:cNvSpPr>
            <p:nvPr>
              <p:custDataLst>
                <p:tags r:id="rId10"/>
              </p:custDataLst>
            </p:nvPr>
          </p:nvSpPr>
          <p:spPr>
            <a:xfrm rot="2700000">
              <a:off x="-3207931" y="-2507222"/>
              <a:ext cx="10648156" cy="10648156"/>
            </a:xfrm>
            <a:prstGeom prst="roundRect">
              <a:avLst>
                <a:gd name="adj" fmla="val 0"/>
              </a:avLst>
            </a:prstGeom>
            <a:noFill/>
            <a:ln w="63500" cap="rnd">
              <a:solidFill>
                <a:srgbClr val="000000"/>
              </a:solidFill>
              <a:prstDash val="sysDot"/>
              <a:round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397" tIns="25397" rIns="25397" bIns="25397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696">
                <a:lnSpc>
                  <a:spcPct val="100000"/>
                </a:lnSpc>
                <a:spcBef>
                  <a:spcPct val="0"/>
                </a:spcBef>
              </a:pPr>
              <a:endParaRPr lang="ru-RU"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32" name="Shape12">
              <a:extLst>
                <a:ext uri="{FF2B5EF4-FFF2-40B4-BE49-F238E27FC236}">
                  <a16:creationId xmlns:a16="http://schemas.microsoft.com/office/drawing/2014/main" id="{808CB640-2C39-414C-92C2-93FA73B65280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-1834836" y="4293408"/>
              <a:ext cx="2900520" cy="2343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53975" cap="rnd">
              <a:solidFill>
                <a:srgbClr val="FF7914"/>
              </a:solidFill>
              <a:prstDash val="sysDot"/>
              <a:round/>
            </a:ln>
          </p:spPr>
          <p:txBody>
            <a:bodyPr lIns="25397" tIns="25397" rIns="25397" bIns="25397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  <p:sp>
          <p:nvSpPr>
            <p:cNvPr id="33" name="Shape14">
              <a:extLst>
                <a:ext uri="{FF2B5EF4-FFF2-40B4-BE49-F238E27FC236}">
                  <a16:creationId xmlns:a16="http://schemas.microsoft.com/office/drawing/2014/main" id="{327ED6E2-E659-9448-B8ED-9C688E953B23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-1513659" y="4781309"/>
              <a:ext cx="2258165" cy="1824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88900" cap="sq">
              <a:solidFill>
                <a:srgbClr val="FF7914"/>
              </a:solidFill>
              <a:prstDash val="solid"/>
              <a:miter lim="800000"/>
            </a:ln>
          </p:spPr>
          <p:txBody>
            <a:bodyPr lIns="25397" tIns="25397" rIns="25397" bIns="25397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  <p:grpSp>
          <p:nvGrpSpPr>
            <p:cNvPr id="34" name="Shape21"/>
            <p:cNvGrpSpPr/>
            <p:nvPr>
              <p:custDataLst>
                <p:tags r:id="rId13"/>
              </p:custDataLst>
            </p:nvPr>
          </p:nvGrpSpPr>
          <p:grpSpPr>
            <a:xfrm>
              <a:off x="-3216475" y="-3293563"/>
              <a:ext cx="10434668" cy="8396487"/>
              <a:chOff x="-3216475" y="-3293563"/>
              <a:chExt cx="10434668" cy="8396487"/>
            </a:xfrm>
          </p:grpSpPr>
          <p:sp>
            <p:nvSpPr>
              <p:cNvPr id="35" name="Shape16">
                <a:extLst>
                  <a:ext uri="{FF2B5EF4-FFF2-40B4-BE49-F238E27FC236}">
                    <a16:creationId xmlns:a16="http://schemas.microsoft.com/office/drawing/2014/main" id="{6BA0F6C2-CCB3-914C-8D57-CFC3160A98FF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-3216475" y="-3293563"/>
                <a:ext cx="5388036" cy="43526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88900">
                <a:solidFill>
                  <a:srgbClr val="FF7914"/>
                </a:solidFill>
                <a:miter lim="400000"/>
              </a:ln>
            </p:spPr>
            <p:txBody>
              <a:bodyPr lIns="25397" tIns="25397" rIns="25397" bIns="25397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696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  <p:sp>
            <p:nvSpPr>
              <p:cNvPr id="36" name="Shape18">
                <a:extLst>
                  <a:ext uri="{FF2B5EF4-FFF2-40B4-BE49-F238E27FC236}">
                    <a16:creationId xmlns:a16="http://schemas.microsoft.com/office/drawing/2014/main" id="{B3396636-D980-CB44-AC0C-AE2AB258355E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6419234" y="4457503"/>
                <a:ext cx="798958" cy="645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7914"/>
              </a:solidFill>
              <a:ln w="190500" cap="sq">
                <a:noFill/>
                <a:prstDash val="solid"/>
                <a:miter lim="800000"/>
              </a:ln>
            </p:spPr>
            <p:txBody>
              <a:bodyPr lIns="25397" tIns="25397" rIns="25397" bIns="25397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696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</p:grpSp>
      </p:grpSp>
      <p:grpSp>
        <p:nvGrpSpPr>
          <p:cNvPr id="12" name="Shape22"/>
          <p:cNvGrpSpPr/>
          <p:nvPr>
            <p:custDataLst>
              <p:tags r:id="rId2"/>
            </p:custDataLst>
          </p:nvPr>
        </p:nvGrpSpPr>
        <p:grpSpPr>
          <a:xfrm>
            <a:off x="1070193" y="656793"/>
            <a:ext cx="1368830" cy="1260311"/>
            <a:chOff x="4551335" y="1864207"/>
            <a:chExt cx="1368830" cy="1260311"/>
          </a:xfrm>
        </p:grpSpPr>
        <p:grpSp>
          <p:nvGrpSpPr>
            <p:cNvPr id="14" name="Shape23"/>
            <p:cNvGrpSpPr/>
            <p:nvPr>
              <p:custDataLst>
                <p:tags r:id="rId6"/>
              </p:custDataLst>
            </p:nvPr>
          </p:nvGrpSpPr>
          <p:grpSpPr>
            <a:xfrm>
              <a:off x="4551335" y="1864445"/>
              <a:ext cx="1368830" cy="1259836"/>
              <a:chOff x="4776585" y="2585157"/>
              <a:chExt cx="1368830" cy="1259836"/>
            </a:xfrm>
          </p:grpSpPr>
          <p:sp>
            <p:nvSpPr>
              <p:cNvPr id="15" name="Shape24">
                <a:extLst>
                  <a:ext uri="{FF2B5EF4-FFF2-40B4-BE49-F238E27FC236}">
                    <a16:creationId xmlns:a16="http://schemas.microsoft.com/office/drawing/2014/main" id="{68BEBF52-2EDB-144D-B87A-8A2713360C1A}"/>
                  </a:ext>
                </a:extLst>
              </p:cNvPr>
              <p:cNvSpPr>
                <a:spLocks noChangeAspec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4776585" y="2585157"/>
                <a:ext cx="1368830" cy="12598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7914"/>
              </a:solidFill>
              <a:ln w="12700">
                <a:miter lim="400000"/>
              </a:ln>
            </p:spPr>
            <p:txBody>
              <a:bodyPr lIns="25397" tIns="25397" rIns="25397" bIns="25397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696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pic>
            <p:nvPicPr>
              <p:cNvPr id="17" name="Shape25"/>
              <p:cNvPicPr/>
              <p:nvPr>
                <p:custDataLst>
                  <p:tags r:id="rId8"/>
                </p:custDataLst>
              </p:nvPr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5227215" y="3179912"/>
                <a:ext cx="467571" cy="626970"/>
              </a:xfrm>
              <a:prstGeom prst="rect">
                <a:avLst/>
              </a:prstGeom>
            </p:spPr>
          </p:pic>
        </p:grpSp>
      </p:grpSp>
      <p:sp>
        <p:nvSpPr>
          <p:cNvPr id="25" name="Shape2">
            <a:extLst>
              <a:ext uri="{FF2B5EF4-FFF2-40B4-BE49-F238E27FC236}">
                <a16:creationId xmlns:a16="http://schemas.microsoft.com/office/drawing/2014/main" id="{79546769-0A39-1943-8FD5-63B3CD2892E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177007" y="4401233"/>
            <a:ext cx="6501382" cy="123110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 err="1">
                <a:solidFill>
                  <a:srgbClr val="FFFFFF"/>
                </a:solidFill>
                <a:latin typeface="+mn-lt"/>
              </a:rPr>
              <a:t>Як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би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ти</a:t>
            </a:r>
            <a:r>
              <a:rPr sz="2000" dirty="0">
                <a:solidFill>
                  <a:srgbClr val="FFFFFF"/>
                </a:solidFill>
                <a:latin typeface="+mn-lt"/>
              </a:rPr>
              <a:t> 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хотів</a:t>
            </a:r>
            <a:r>
              <a:rPr sz="2000" dirty="0">
                <a:solidFill>
                  <a:srgbClr val="FFFFFF"/>
                </a:solidFill>
                <a:latin typeface="+mn-lt"/>
              </a:rPr>
              <a:t>/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ла</a:t>
            </a:r>
            <a:r>
              <a:rPr sz="2000" dirty="0">
                <a:solidFill>
                  <a:srgbClr val="FFFFFF"/>
                </a:solidFill>
                <a:latin typeface="+mn-lt"/>
              </a:rPr>
              <a:t>,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щоб</a:t>
            </a:r>
            <a:r>
              <a:rPr sz="2000" dirty="0">
                <a:solidFill>
                  <a:srgbClr val="FFFFFF"/>
                </a:solidFill>
                <a:latin typeface="+mn-lt"/>
              </a:rPr>
              <a:t> 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були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твої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справи</a:t>
            </a:r>
            <a:r>
              <a:rPr sz="2000" dirty="0">
                <a:solidFill>
                  <a:srgbClr val="FFFFFF"/>
                </a:solidFill>
                <a:latin typeface="+mn-lt"/>
              </a:rPr>
              <a:t> з 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комп’ютером</a:t>
            </a:r>
            <a:r>
              <a:rPr sz="2000" dirty="0">
                <a:solidFill>
                  <a:srgbClr val="FFFFFF"/>
                </a:solidFill>
                <a:latin typeface="+mn-lt"/>
              </a:rPr>
              <a:t>?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Як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це</a:t>
            </a:r>
            <a:r>
              <a:rPr sz="2000" dirty="0">
                <a:solidFill>
                  <a:srgbClr val="FFFFFF"/>
                </a:solidFill>
                <a:latin typeface="+mn-lt"/>
              </a:rPr>
              <a:t> 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буде</a:t>
            </a:r>
            <a:r>
              <a:rPr sz="2000" dirty="0">
                <a:solidFill>
                  <a:srgbClr val="FFFFFF"/>
                </a:solidFill>
                <a:latin typeface="+mn-lt"/>
              </a:rPr>
              <a:t>? 
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Що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ти</a:t>
            </a:r>
            <a:r>
              <a:rPr sz="2000" dirty="0">
                <a:solidFill>
                  <a:srgbClr val="FFFFFF"/>
                </a:solidFill>
                <a:latin typeface="+mn-lt"/>
              </a:rPr>
              <a:t> 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хочеш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вміти</a:t>
            </a:r>
            <a:r>
              <a:rPr sz="2000" dirty="0">
                <a:solidFill>
                  <a:srgbClr val="FFFFFF"/>
                </a:solidFill>
                <a:latin typeface="+mn-lt"/>
              </a:rPr>
              <a:t> і 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знати</a:t>
            </a:r>
            <a:r>
              <a:rPr sz="2000" dirty="0">
                <a:solidFill>
                  <a:srgbClr val="FFFFFF"/>
                </a:solidFill>
                <a:latin typeface="+mn-lt"/>
              </a:rPr>
              <a:t>,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щоб</a:t>
            </a:r>
            <a:r>
              <a:rPr sz="2000" dirty="0">
                <a:solidFill>
                  <a:srgbClr val="FFFFFF"/>
                </a:solidFill>
                <a:latin typeface="+mn-lt"/>
              </a:rPr>
              <a:t> 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оцінити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свої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успіхи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на</a:t>
            </a:r>
            <a:r>
              <a:rPr sz="2000" dirty="0">
                <a:solidFill>
                  <a:srgbClr val="FFFFFF"/>
                </a:solidFill>
                <a:latin typeface="+mn-lt"/>
              </a:rPr>
              <a:t> 100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зі</a:t>
            </a:r>
            <a:r>
              <a:rPr sz="2000" dirty="0">
                <a:solidFill>
                  <a:srgbClr val="FFFFFF"/>
                </a:solidFill>
                <a:latin typeface="+mn-lt"/>
              </a:rPr>
              <a:t> 100?</a:t>
            </a:r>
          </a:p>
        </p:txBody>
      </p:sp>
      <p:sp>
        <p:nvSpPr>
          <p:cNvPr id="18" name="Shape26">
            <a:extLst>
              <a:ext uri="{FF2B5EF4-FFF2-40B4-BE49-F238E27FC236}">
                <a16:creationId xmlns:a16="http://schemas.microsoft.com/office/drawing/2014/main" id="{9FB687ED-2A31-4B4B-A004-2270733A56D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177007" y="2473511"/>
            <a:ext cx="7107761" cy="10086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696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b="1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Були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4000" b="1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спроби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
</a:t>
            </a:r>
            <a:r>
              <a:rPr lang="en-US" sz="4000" b="1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навчитися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4000" b="1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програмуванню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?</a:t>
            </a:r>
          </a:p>
        </p:txBody>
      </p:sp>
      <p:sp>
        <p:nvSpPr>
          <p:cNvPr id="19" name="Shape27">
            <a:extLst>
              <a:ext uri="{FF2B5EF4-FFF2-40B4-BE49-F238E27FC236}">
                <a16:creationId xmlns:a16="http://schemas.microsoft.com/office/drawing/2014/main" id="{8B08B7B6-1E48-2F4D-9537-1168E51351F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78091" y="3692621"/>
            <a:ext cx="6785483" cy="529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696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Оціни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своє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знання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від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0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до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10.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Що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 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заважає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поставити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
10?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Готовий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прийняти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мою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 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допомогу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в 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цій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сфері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?</a:t>
            </a:r>
          </a:p>
        </p:txBody>
      </p:sp>
      <p:pic>
        <p:nvPicPr>
          <p:cNvPr id="20" name="Picture 4" descr="Програмування">
            <a:extLst>
              <a:ext uri="{FF2B5EF4-FFF2-40B4-BE49-F238E27FC236}">
                <a16:creationId xmlns:a16="http://schemas.microsoft.com/office/drawing/2014/main" id="{F336E040-149E-4A14-8B2B-023C76BF2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840" y="3017618"/>
            <a:ext cx="5049350" cy="504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Shape54"/>
          <p:cNvGrpSpPr/>
          <p:nvPr>
            <p:custDataLst>
              <p:tags r:id="rId1"/>
            </p:custDataLst>
          </p:nvPr>
        </p:nvGrpSpPr>
        <p:grpSpPr>
          <a:xfrm>
            <a:off x="-2162421" y="-1503895"/>
            <a:ext cx="9865793" cy="9865792"/>
            <a:chOff x="-2797421" y="-2138895"/>
            <a:chExt cx="9865793" cy="9865792"/>
          </a:xfrm>
        </p:grpSpPr>
        <p:sp>
          <p:nvSpPr>
            <p:cNvPr id="69" name="Shape51">
              <a:extLst>
                <a:ext uri="{FF2B5EF4-FFF2-40B4-BE49-F238E27FC236}">
                  <a16:creationId xmlns:a16="http://schemas.microsoft.com/office/drawing/2014/main" id="{52885FA5-6F81-ED9A-B1BD-180C0AFB57A4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 rot="18900000">
              <a:off x="-2797421" y="-2138895"/>
              <a:ext cx="9865793" cy="9865792"/>
            </a:xfrm>
            <a:custGeom>
              <a:avLst/>
              <a:gdLst>
                <a:gd name="connsiteX0" fmla="*/ 4849338 w 9317484"/>
                <a:gd name="connsiteY0" fmla="*/ 0 h 9317483"/>
                <a:gd name="connsiteX1" fmla="*/ 9317484 w 9317484"/>
                <a:gd name="connsiteY1" fmla="*/ 4468146 h 9317483"/>
                <a:gd name="connsiteX2" fmla="*/ 9317483 w 9317484"/>
                <a:gd name="connsiteY2" fmla="*/ 9317483 h 9317483"/>
                <a:gd name="connsiteX3" fmla="*/ 4468145 w 9317484"/>
                <a:gd name="connsiteY3" fmla="*/ 9317483 h 9317483"/>
                <a:gd name="connsiteX4" fmla="*/ 0 w 9317484"/>
                <a:gd name="connsiteY4" fmla="*/ 4849338 h 9317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7484" h="9317483">
                  <a:moveTo>
                    <a:pt x="4849338" y="0"/>
                  </a:moveTo>
                  <a:lnTo>
                    <a:pt x="9317484" y="4468146"/>
                  </a:lnTo>
                  <a:lnTo>
                    <a:pt x="9317483" y="9317483"/>
                  </a:lnTo>
                  <a:lnTo>
                    <a:pt x="4468145" y="9317483"/>
                  </a:lnTo>
                  <a:lnTo>
                    <a:pt x="0" y="4849338"/>
                  </a:lnTo>
                  <a:close/>
                </a:path>
              </a:pathLst>
            </a:custGeom>
            <a:solidFill>
              <a:srgbClr val="FF7914"/>
            </a:solidFill>
            <a:ln w="114300">
              <a:solidFill>
                <a:srgbClr val="FF7914"/>
              </a:solidFill>
              <a:miter lim="400000"/>
            </a:ln>
          </p:spPr>
          <p:txBody>
            <a:bodyPr wrap="square" lIns="25397" tIns="25397" rIns="25397" bIns="25397" anchor="ctr">
              <a:noAutofit/>
            </a:bodyPr>
            <a:lstStyle/>
            <a:p>
              <a:pPr defTabSz="412696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  <p:sp>
          <p:nvSpPr>
            <p:cNvPr id="70" name="Shape53">
              <a:extLst>
                <a:ext uri="{FF2B5EF4-FFF2-40B4-BE49-F238E27FC236}">
                  <a16:creationId xmlns:a16="http://schemas.microsoft.com/office/drawing/2014/main" id="{8F9C718D-B82B-4882-C95F-7607C612526F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 rot="18900000">
              <a:off x="-2652043" y="-613688"/>
              <a:ext cx="6815376" cy="6815375"/>
            </a:xfrm>
            <a:custGeom>
              <a:avLst/>
              <a:gdLst>
                <a:gd name="connsiteX0" fmla="*/ 4849338 w 6816264"/>
                <a:gd name="connsiteY0" fmla="*/ 0 h 6816263"/>
                <a:gd name="connsiteX1" fmla="*/ 6816264 w 6816264"/>
                <a:gd name="connsiteY1" fmla="*/ 1966926 h 6816263"/>
                <a:gd name="connsiteX2" fmla="*/ 6816263 w 6816264"/>
                <a:gd name="connsiteY2" fmla="*/ 6816263 h 6816263"/>
                <a:gd name="connsiteX3" fmla="*/ 1966925 w 6816264"/>
                <a:gd name="connsiteY3" fmla="*/ 6816263 h 6816263"/>
                <a:gd name="connsiteX4" fmla="*/ 0 w 6816264"/>
                <a:gd name="connsiteY4" fmla="*/ 4849338 h 6816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6263" h="6816263">
                  <a:moveTo>
                    <a:pt x="4849338" y="0"/>
                  </a:moveTo>
                  <a:lnTo>
                    <a:pt x="6816264" y="1966926"/>
                  </a:lnTo>
                  <a:lnTo>
                    <a:pt x="6816263" y="6816263"/>
                  </a:lnTo>
                  <a:lnTo>
                    <a:pt x="1966925" y="6816263"/>
                  </a:lnTo>
                  <a:lnTo>
                    <a:pt x="0" y="4849338"/>
                  </a:lnTo>
                  <a:close/>
                </a:path>
              </a:pathLst>
            </a:custGeom>
            <a:solidFill>
              <a:srgbClr val="000000"/>
            </a:solidFill>
            <a:ln w="12700">
              <a:miter lim="400000"/>
            </a:ln>
          </p:spPr>
          <p:txBody>
            <a:bodyPr wrap="square" lIns="25397" tIns="25397" rIns="25397" bIns="25397" anchor="ctr">
              <a:noAutofit/>
            </a:bodyPr>
            <a:lstStyle/>
            <a:p>
              <a:pPr defTabSz="412696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</p:grpSp>
      <p:grpSp>
        <p:nvGrpSpPr>
          <p:cNvPr id="4" name="Shape55"/>
          <p:cNvGrpSpPr/>
          <p:nvPr>
            <p:custDataLst>
              <p:tags r:id="rId2"/>
            </p:custDataLst>
          </p:nvPr>
        </p:nvGrpSpPr>
        <p:grpSpPr>
          <a:xfrm>
            <a:off x="372701" y="1189738"/>
            <a:ext cx="809895" cy="1065802"/>
            <a:chOff x="5056053" y="2261099"/>
            <a:chExt cx="809895" cy="1065802"/>
          </a:xfrm>
        </p:grpSpPr>
        <p:sp>
          <p:nvSpPr>
            <p:cNvPr id="6" name="Shape56">
              <a:extLst>
                <a:ext uri="{FF2B5EF4-FFF2-40B4-BE49-F238E27FC236}">
                  <a16:creationId xmlns:a16="http://schemas.microsoft.com/office/drawing/2014/main" id="{8DC5A728-287D-384C-AB5A-86487A16C202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73977" y="2261099"/>
              <a:ext cx="574047" cy="1065802"/>
            </a:xfrm>
            <a:custGeom>
              <a:avLst/>
              <a:gdLst>
                <a:gd name="connsiteX0" fmla="*/ 435271 w 602204"/>
                <a:gd name="connsiteY0" fmla="*/ 0 h 1118080"/>
                <a:gd name="connsiteX1" fmla="*/ 0 w 602204"/>
                <a:gd name="connsiteY1" fmla="*/ 618018 h 1118080"/>
                <a:gd name="connsiteX2" fmla="*/ 285750 w 602204"/>
                <a:gd name="connsiteY2" fmla="*/ 618018 h 1118080"/>
                <a:gd name="connsiteX3" fmla="*/ 114300 w 602204"/>
                <a:gd name="connsiteY3" fmla="*/ 1118080 h 1118080"/>
                <a:gd name="connsiteX4" fmla="*/ 602204 w 602204"/>
                <a:gd name="connsiteY4" fmla="*/ 441792 h 1118080"/>
                <a:gd name="connsiteX5" fmla="*/ 321834 w 602204"/>
                <a:gd name="connsiteY5" fmla="*/ 448927 h 1118080"/>
                <a:gd name="connsiteX6" fmla="*/ 435271 w 602204"/>
                <a:gd name="connsiteY6" fmla="*/ 0 h 1118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204" h="1118080">
                  <a:moveTo>
                    <a:pt x="435271" y="0"/>
                  </a:moveTo>
                  <a:lnTo>
                    <a:pt x="0" y="618018"/>
                  </a:lnTo>
                  <a:lnTo>
                    <a:pt x="285750" y="618018"/>
                  </a:lnTo>
                  <a:lnTo>
                    <a:pt x="114300" y="1118080"/>
                  </a:lnTo>
                  <a:lnTo>
                    <a:pt x="602204" y="441792"/>
                  </a:lnTo>
                  <a:lnTo>
                    <a:pt x="321834" y="448927"/>
                  </a:lnTo>
                  <a:lnTo>
                    <a:pt x="435271" y="0"/>
                  </a:lnTo>
                  <a:close/>
                </a:path>
              </a:pathLst>
            </a:custGeom>
            <a:solidFill>
              <a:srgbClr val="FFFFFF"/>
            </a:solidFill>
            <a:ln w="1143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sz="600"/>
            </a:p>
          </p:txBody>
        </p:sp>
      </p:grpSp>
      <p:sp>
        <p:nvSpPr>
          <p:cNvPr id="48" name="Shape11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485096" y="5425082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49" name="Shape13">
            <a:extLst>
              <a:ext uri="{FF2B5EF4-FFF2-40B4-BE49-F238E27FC236}">
                <a16:creationId xmlns:a16="http://schemas.microsoft.com/office/drawing/2014/main" id="{C3AA0795-13E9-024D-A19F-3987270AF78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990146" y="5543300"/>
            <a:ext cx="843375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Захищена</a:t>
            </a:r>
          </a:p>
        </p:txBody>
      </p:sp>
      <p:sp>
        <p:nvSpPr>
          <p:cNvPr id="50" name="Shape15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613541" y="4314382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51" name="Shape17">
            <a:extLst>
              <a:ext uri="{FF2B5EF4-FFF2-40B4-BE49-F238E27FC236}">
                <a16:creationId xmlns:a16="http://schemas.microsoft.com/office/drawing/2014/main" id="{C3AA0795-13E9-024D-A19F-3987270AF78C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118592" y="4432600"/>
            <a:ext cx="670211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Надійна</a:t>
            </a:r>
          </a:p>
        </p:txBody>
      </p:sp>
      <p:sp>
        <p:nvSpPr>
          <p:cNvPr id="52" name="Shape19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611783" y="3209124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53" name="Shape21">
            <a:extLst>
              <a:ext uri="{FF2B5EF4-FFF2-40B4-BE49-F238E27FC236}">
                <a16:creationId xmlns:a16="http://schemas.microsoft.com/office/drawing/2014/main" id="{A65BBDDE-32FE-E74F-9397-B0A2F6B069FC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0116834" y="3321900"/>
            <a:ext cx="1678734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Високопродуктивна</a:t>
            </a:r>
          </a:p>
        </p:txBody>
      </p:sp>
      <p:sp>
        <p:nvSpPr>
          <p:cNvPr id="54" name="Shape23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8613542" y="2092981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55" name="Shape25">
            <a:extLst>
              <a:ext uri="{FF2B5EF4-FFF2-40B4-BE49-F238E27FC236}">
                <a16:creationId xmlns:a16="http://schemas.microsoft.com/office/drawing/2014/main" id="{C3AA0795-13E9-024D-A19F-3987270AF78C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118591" y="2211199"/>
            <a:ext cx="1045401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Переносима</a:t>
            </a:r>
          </a:p>
        </p:txBody>
      </p:sp>
      <p:sp>
        <p:nvSpPr>
          <p:cNvPr id="56" name="Shape27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485096" y="982281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57" name="Shape29">
            <a:extLst>
              <a:ext uri="{FF2B5EF4-FFF2-40B4-BE49-F238E27FC236}">
                <a16:creationId xmlns:a16="http://schemas.microsoft.com/office/drawing/2014/main" id="{C3AA0795-13E9-024D-A19F-3987270AF78C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7990146" y="1100499"/>
            <a:ext cx="2281603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Незалежна від архітектури</a:t>
            </a:r>
          </a:p>
        </p:txBody>
      </p:sp>
      <p:sp>
        <p:nvSpPr>
          <p:cNvPr id="58" name="Shape31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3870053" y="5430526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59" name="Shape33">
            <a:extLst>
              <a:ext uri="{FF2B5EF4-FFF2-40B4-BE49-F238E27FC236}">
                <a16:creationId xmlns:a16="http://schemas.microsoft.com/office/drawing/2014/main" id="{A65BBDDE-32FE-E74F-9397-B0A2F6B069FC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4375103" y="5543301"/>
            <a:ext cx="905907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Динамічна</a:t>
            </a:r>
          </a:p>
        </p:txBody>
      </p:sp>
      <p:sp>
        <p:nvSpPr>
          <p:cNvPr id="60" name="Shape35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4979028" y="4319825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61" name="Shape37">
            <a:extLst>
              <a:ext uri="{FF2B5EF4-FFF2-40B4-BE49-F238E27FC236}">
                <a16:creationId xmlns:a16="http://schemas.microsoft.com/office/drawing/2014/main" id="{A65BBDDE-32FE-E74F-9397-B0A2F6B069FC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5484079" y="4432600"/>
            <a:ext cx="1269873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Багатопоточна</a:t>
            </a:r>
          </a:p>
        </p:txBody>
      </p:sp>
      <p:sp>
        <p:nvSpPr>
          <p:cNvPr id="62" name="Shape39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6006799" y="3209124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63" name="Shape41">
            <a:extLst>
              <a:ext uri="{FF2B5EF4-FFF2-40B4-BE49-F238E27FC236}">
                <a16:creationId xmlns:a16="http://schemas.microsoft.com/office/drawing/2014/main" id="{A65BBDDE-32FE-E74F-9397-B0A2F6B069FC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6511851" y="3321900"/>
            <a:ext cx="1040590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Розподілена</a:t>
            </a:r>
          </a:p>
        </p:txBody>
      </p:sp>
      <p:sp>
        <p:nvSpPr>
          <p:cNvPr id="64" name="Shape43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4979028" y="2098424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65" name="Shape45">
            <a:extLst>
              <a:ext uri="{FF2B5EF4-FFF2-40B4-BE49-F238E27FC236}">
                <a16:creationId xmlns:a16="http://schemas.microsoft.com/office/drawing/2014/main" id="{A65BBDDE-32FE-E74F-9397-B0A2F6B069FC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484079" y="2211200"/>
            <a:ext cx="1826244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Об`єктно оріентована</a:t>
            </a:r>
          </a:p>
        </p:txBody>
      </p:sp>
      <p:sp>
        <p:nvSpPr>
          <p:cNvPr id="66" name="Shape47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3870053" y="987723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67" name="Shape49">
            <a:extLst>
              <a:ext uri="{FF2B5EF4-FFF2-40B4-BE49-F238E27FC236}">
                <a16:creationId xmlns:a16="http://schemas.microsoft.com/office/drawing/2014/main" id="{A65BBDDE-32FE-E74F-9397-B0A2F6B069FC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4375103" y="1100499"/>
            <a:ext cx="602869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Проста</a:t>
            </a:r>
          </a:p>
        </p:txBody>
      </p:sp>
      <p:sp>
        <p:nvSpPr>
          <p:cNvPr id="47" name="Shape57">
            <a:extLst>
              <a:ext uri="{FF2B5EF4-FFF2-40B4-BE49-F238E27FC236}">
                <a16:creationId xmlns:a16="http://schemas.microsoft.com/office/drawing/2014/main" id="{BAD9BA89-056D-D54D-A5FD-0C494D702848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372701" y="3380158"/>
            <a:ext cx="3234007" cy="80690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algn="l" defTabSz="412696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b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Java як мова 
програмування: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Shape32"/>
          <p:cNvGrpSpPr/>
          <p:nvPr>
            <p:custDataLst>
              <p:tags r:id="rId1"/>
            </p:custDataLst>
          </p:nvPr>
        </p:nvGrpSpPr>
        <p:grpSpPr>
          <a:xfrm>
            <a:off x="10175132" y="447"/>
            <a:ext cx="1951913" cy="2402818"/>
            <a:chOff x="9869583" y="-634553"/>
            <a:chExt cx="1622462" cy="2002070"/>
          </a:xfrm>
        </p:grpSpPr>
        <p:sp>
          <p:nvSpPr>
            <p:cNvPr id="42" name="Shape31">
              <a:extLst>
                <a:ext uri="{FF2B5EF4-FFF2-40B4-BE49-F238E27FC236}">
                  <a16:creationId xmlns:a16="http://schemas.microsoft.com/office/drawing/2014/main" id="{F9E8EB05-5DDB-BBC2-4809-4867E2D05EDD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9869583" y="-634553"/>
              <a:ext cx="1622462" cy="2002070"/>
            </a:xfrm>
            <a:custGeom>
              <a:avLst/>
              <a:gdLst>
                <a:gd name="connsiteX0" fmla="*/ 1373588 w 4215505"/>
                <a:gd name="connsiteY0" fmla="*/ 0 h 5201810"/>
                <a:gd name="connsiteX1" fmla="*/ 2716337 w 4215505"/>
                <a:gd name="connsiteY1" fmla="*/ 0 h 5201810"/>
                <a:gd name="connsiteX2" fmla="*/ 2505493 w 4215505"/>
                <a:gd name="connsiteY2" fmla="*/ 632413 h 5201810"/>
                <a:gd name="connsiteX3" fmla="*/ 4215505 w 4215505"/>
                <a:gd name="connsiteY3" fmla="*/ 632413 h 5201810"/>
                <a:gd name="connsiteX4" fmla="*/ 739860 w 4215505"/>
                <a:gd name="connsiteY4" fmla="*/ 5200681 h 5201810"/>
                <a:gd name="connsiteX5" fmla="*/ 1777148 w 4215505"/>
                <a:gd name="connsiteY5" fmla="*/ 1781562 h 5201810"/>
                <a:gd name="connsiteX6" fmla="*/ 0 w 4215505"/>
                <a:gd name="connsiteY6" fmla="*/ 1753235 h 5201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505" h="5201810">
                  <a:moveTo>
                    <a:pt x="1373588" y="0"/>
                  </a:moveTo>
                  <a:lnTo>
                    <a:pt x="2716337" y="0"/>
                  </a:lnTo>
                  <a:lnTo>
                    <a:pt x="2505493" y="632413"/>
                  </a:lnTo>
                  <a:lnTo>
                    <a:pt x="4215505" y="632413"/>
                  </a:lnTo>
                  <a:cubicBezTo>
                    <a:pt x="4215505" y="632413"/>
                    <a:pt x="711952" y="5284896"/>
                    <a:pt x="739860" y="5200681"/>
                  </a:cubicBezTo>
                  <a:cubicBezTo>
                    <a:pt x="767964" y="5116849"/>
                    <a:pt x="1777148" y="1781562"/>
                    <a:pt x="1777148" y="1781562"/>
                  </a:cubicBezTo>
                  <a:lnTo>
                    <a:pt x="0" y="1753235"/>
                  </a:lnTo>
                  <a:close/>
                </a:path>
              </a:pathLst>
            </a:custGeom>
            <a:solidFill>
              <a:srgbClr val="000000"/>
            </a:solidFill>
            <a:ln w="12700">
              <a:miter lim="400000"/>
            </a:ln>
          </p:spPr>
          <p:txBody>
            <a:bodyPr wrap="square" lIns="25397" tIns="25397" rIns="25397" bIns="25397" anchor="ctr">
              <a:noAutofit/>
            </a:bodyPr>
            <a:lstStyle/>
            <a:p>
              <a:pPr defTabSz="412696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</p:grpSp>
      <p:sp>
        <p:nvSpPr>
          <p:cNvPr id="31" name="Shape11">
            <a:extLst>
              <a:ext uri="{FF2B5EF4-FFF2-40B4-BE49-F238E27FC236}">
                <a16:creationId xmlns:a16="http://schemas.microsoft.com/office/drawing/2014/main" id="{A2086C2E-BD35-C44D-B9A7-3D03935AEF0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536061" y="2100480"/>
            <a:ext cx="859738" cy="1548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5397" tIns="25397" rIns="25397" bIns="25397" anchor="ctr">
            <a:noAutofit/>
          </a:bodyPr>
          <a:lstStyle/>
          <a:p>
            <a:pPr defTabSz="412696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/>
          </a:p>
        </p:txBody>
      </p:sp>
      <p:sp>
        <p:nvSpPr>
          <p:cNvPr id="32" name="Shape13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505472" y="2407441"/>
            <a:ext cx="2460235" cy="1107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dirty="0">
                <a:solidFill>
                  <a:srgbClr val="000000"/>
                </a:solidFill>
                <a:latin typeface="+mn-lt"/>
              </a:rPr>
              <a:t>JVM(Java Virtual 
Machine) – </a:t>
            </a:r>
            <a:r>
              <a:rPr dirty="0" err="1">
                <a:solidFill>
                  <a:srgbClr val="000000"/>
                </a:solidFill>
                <a:latin typeface="+mn-lt"/>
              </a:rPr>
              <a:t>програма</a:t>
            </a:r>
            <a:r>
              <a:rPr dirty="0">
                <a:solidFill>
                  <a:srgbClr val="000000"/>
                </a:solidFill>
                <a:latin typeface="+mn-lt"/>
              </a:rPr>
              <a:t>, 
</a:t>
            </a:r>
            <a:r>
              <a:rPr dirty="0" err="1">
                <a:solidFill>
                  <a:srgbClr val="000000"/>
                </a:solidFill>
                <a:latin typeface="+mn-lt"/>
              </a:rPr>
              <a:t>яка</a:t>
            </a:r>
            <a:r>
              <a:rPr dirty="0">
                <a:solidFill>
                  <a:srgbClr val="000000"/>
                </a:solidFill>
                <a:latin typeface="+mn-lt"/>
              </a:rPr>
              <a:t> </a:t>
            </a:r>
            <a:r>
              <a:rPr dirty="0" err="1">
                <a:solidFill>
                  <a:srgbClr val="000000"/>
                </a:solidFill>
                <a:latin typeface="+mn-lt"/>
              </a:rPr>
              <a:t>інтерпретує</a:t>
            </a:r>
            <a:r>
              <a:rPr dirty="0">
                <a:solidFill>
                  <a:srgbClr val="000000"/>
                </a:solidFill>
                <a:latin typeface="+mn-lt"/>
              </a:rPr>
              <a:t> 
</a:t>
            </a:r>
            <a:r>
              <a:rPr dirty="0" err="1">
                <a:solidFill>
                  <a:srgbClr val="000000"/>
                </a:solidFill>
                <a:latin typeface="+mn-lt"/>
              </a:rPr>
              <a:t>додатки</a:t>
            </a:r>
            <a:r>
              <a:rPr dirty="0">
                <a:solidFill>
                  <a:srgbClr val="000000"/>
                </a:solidFill>
                <a:latin typeface="+mn-lt"/>
              </a:rPr>
              <a:t> Java</a:t>
            </a:r>
          </a:p>
        </p:txBody>
      </p:sp>
      <p:sp>
        <p:nvSpPr>
          <p:cNvPr id="33" name="Shape15">
            <a:extLst>
              <a:ext uri="{FF2B5EF4-FFF2-40B4-BE49-F238E27FC236}">
                <a16:creationId xmlns:a16="http://schemas.microsoft.com/office/drawing/2014/main" id="{A2086C2E-BD35-C44D-B9A7-3D03935AEF0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291783" y="2097228"/>
            <a:ext cx="859738" cy="1548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5397" tIns="25397" rIns="25397" bIns="25397" anchor="ctr">
            <a:noAutofit/>
          </a:bodyPr>
          <a:lstStyle/>
          <a:p>
            <a:pPr defTabSz="412696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/>
          </a:p>
        </p:txBody>
      </p:sp>
      <p:sp>
        <p:nvSpPr>
          <p:cNvPr id="34" name="Shape17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7261197" y="2404190"/>
            <a:ext cx="2492382" cy="1384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dirty="0">
                <a:solidFill>
                  <a:srgbClr val="000000"/>
                </a:solidFill>
                <a:latin typeface="+mn-lt"/>
              </a:rPr>
              <a:t>Java SE(</a:t>
            </a:r>
            <a:r>
              <a:rPr dirty="0" err="1">
                <a:solidFill>
                  <a:srgbClr val="000000"/>
                </a:solidFill>
                <a:latin typeface="+mn-lt"/>
              </a:rPr>
              <a:t>Standart</a:t>
            </a:r>
            <a:r>
              <a:rPr dirty="0">
                <a:solidFill>
                  <a:srgbClr val="000000"/>
                </a:solidFill>
                <a:latin typeface="+mn-lt"/>
              </a:rPr>
              <a:t> 
Edition) – </a:t>
            </a:r>
            <a:r>
              <a:rPr dirty="0" err="1">
                <a:solidFill>
                  <a:srgbClr val="000000"/>
                </a:solidFill>
                <a:latin typeface="+mn-lt"/>
              </a:rPr>
              <a:t>платформа</a:t>
            </a:r>
            <a:r>
              <a:rPr dirty="0">
                <a:solidFill>
                  <a:srgbClr val="000000"/>
                </a:solidFill>
                <a:latin typeface="+mn-lt"/>
              </a:rPr>
              <a:t> 
</a:t>
            </a:r>
            <a:r>
              <a:rPr dirty="0" err="1">
                <a:solidFill>
                  <a:srgbClr val="000000"/>
                </a:solidFill>
                <a:latin typeface="+mn-lt"/>
              </a:rPr>
              <a:t>широкого</a:t>
            </a:r>
            <a:r>
              <a:rPr dirty="0">
                <a:solidFill>
                  <a:srgbClr val="000000"/>
                </a:solidFill>
                <a:latin typeface="+mn-lt"/>
              </a:rPr>
              <a:t> 
</a:t>
            </a:r>
            <a:r>
              <a:rPr dirty="0" err="1">
                <a:solidFill>
                  <a:srgbClr val="000000"/>
                </a:solidFill>
                <a:latin typeface="+mn-lt"/>
              </a:rPr>
              <a:t>призначення</a:t>
            </a:r>
            <a:r>
              <a:rPr dirty="0">
                <a:solidFill>
                  <a:srgbClr val="000000"/>
                </a:solidFill>
                <a:latin typeface="+mn-lt"/>
              </a:rPr>
              <a:t> 
</a:t>
            </a:r>
            <a:r>
              <a:rPr dirty="0" err="1">
                <a:solidFill>
                  <a:srgbClr val="000000"/>
                </a:solidFill>
                <a:latin typeface="+mn-lt"/>
              </a:rPr>
              <a:t>робочих</a:t>
            </a:r>
            <a:r>
              <a:rPr dirty="0">
                <a:solidFill>
                  <a:srgbClr val="000000"/>
                </a:solidFill>
                <a:latin typeface="+mn-lt"/>
              </a:rPr>
              <a:t> </a:t>
            </a:r>
            <a:r>
              <a:rPr dirty="0" err="1">
                <a:solidFill>
                  <a:srgbClr val="000000"/>
                </a:solidFill>
                <a:latin typeface="+mn-lt"/>
              </a:rPr>
              <a:t>станцій</a:t>
            </a:r>
            <a:endParaRPr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35" name="Shape19">
            <a:extLst>
              <a:ext uri="{FF2B5EF4-FFF2-40B4-BE49-F238E27FC236}">
                <a16:creationId xmlns:a16="http://schemas.microsoft.com/office/drawing/2014/main" id="{A2086C2E-BD35-C44D-B9A7-3D03935AEF0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55053" y="4147773"/>
            <a:ext cx="859738" cy="1548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5397" tIns="25397" rIns="25397" bIns="25397" anchor="ctr">
            <a:noAutofit/>
          </a:bodyPr>
          <a:lstStyle/>
          <a:p>
            <a:pPr defTabSz="412696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/>
          </a:p>
        </p:txBody>
      </p:sp>
      <p:sp>
        <p:nvSpPr>
          <p:cNvPr id="36" name="Shape21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724466" y="4454734"/>
            <a:ext cx="2492382" cy="1107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>
                <a:solidFill>
                  <a:srgbClr val="000000"/>
                </a:solidFill>
                <a:latin typeface="+mn-lt"/>
              </a:rPr>
              <a:t>Java EE(Enterprice 
Edition) – платформа 
для корпоративних 
додатків Інтернет</a:t>
            </a:r>
          </a:p>
        </p:txBody>
      </p:sp>
      <p:sp>
        <p:nvSpPr>
          <p:cNvPr id="37" name="Shape23">
            <a:extLst>
              <a:ext uri="{FF2B5EF4-FFF2-40B4-BE49-F238E27FC236}">
                <a16:creationId xmlns:a16="http://schemas.microsoft.com/office/drawing/2014/main" id="{A2086C2E-BD35-C44D-B9A7-3D03935AEF08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4510776" y="4147773"/>
            <a:ext cx="859738" cy="1548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5397" tIns="25397" rIns="25397" bIns="25397" anchor="ctr">
            <a:noAutofit/>
          </a:bodyPr>
          <a:lstStyle/>
          <a:p>
            <a:pPr defTabSz="412696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/>
          </a:p>
        </p:txBody>
      </p:sp>
      <p:sp>
        <p:nvSpPr>
          <p:cNvPr id="38" name="Shape25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5480189" y="4454735"/>
            <a:ext cx="2786309" cy="1938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dirty="0">
                <a:solidFill>
                  <a:srgbClr val="000000"/>
                </a:solidFill>
                <a:latin typeface="+mn-lt"/>
              </a:rPr>
              <a:t>Java ME (Micro 
Edition) 
— </a:t>
            </a:r>
            <a:r>
              <a:rPr dirty="0" err="1">
                <a:solidFill>
                  <a:srgbClr val="000000"/>
                </a:solidFill>
                <a:latin typeface="+mn-lt"/>
              </a:rPr>
              <a:t>платформа</a:t>
            </a:r>
            <a:r>
              <a:rPr dirty="0">
                <a:solidFill>
                  <a:srgbClr val="000000"/>
                </a:solidFill>
                <a:latin typeface="+mn-lt"/>
              </a:rPr>
              <a:t> 
</a:t>
            </a:r>
            <a:r>
              <a:rPr dirty="0" err="1">
                <a:solidFill>
                  <a:srgbClr val="000000"/>
                </a:solidFill>
                <a:latin typeface="+mn-lt"/>
              </a:rPr>
              <a:t>для</a:t>
            </a:r>
            <a:r>
              <a:rPr dirty="0">
                <a:solidFill>
                  <a:srgbClr val="000000"/>
                </a:solidFill>
                <a:latin typeface="+mn-lt"/>
              </a:rPr>
              <a:t> </a:t>
            </a:r>
            <a:r>
              <a:rPr dirty="0" err="1">
                <a:solidFill>
                  <a:srgbClr val="000000"/>
                </a:solidFill>
                <a:latin typeface="+mn-lt"/>
              </a:rPr>
              <a:t>пристроїв</a:t>
            </a:r>
            <a:r>
              <a:rPr dirty="0">
                <a:solidFill>
                  <a:srgbClr val="000000"/>
                </a:solidFill>
                <a:latin typeface="+mn-lt"/>
              </a:rPr>
              <a:t> 
з </a:t>
            </a:r>
            <a:r>
              <a:rPr dirty="0" err="1">
                <a:solidFill>
                  <a:srgbClr val="000000"/>
                </a:solidFill>
                <a:latin typeface="+mn-lt"/>
              </a:rPr>
              <a:t>обмеженими</a:t>
            </a:r>
            <a:r>
              <a:rPr dirty="0">
                <a:solidFill>
                  <a:srgbClr val="000000"/>
                </a:solidFill>
                <a:latin typeface="+mn-lt"/>
              </a:rPr>
              <a:t> 
</a:t>
            </a:r>
            <a:r>
              <a:rPr dirty="0" err="1">
                <a:solidFill>
                  <a:srgbClr val="000000"/>
                </a:solidFill>
                <a:latin typeface="+mn-lt"/>
              </a:rPr>
              <a:t>ресурсами</a:t>
            </a:r>
            <a:r>
              <a:rPr dirty="0">
                <a:solidFill>
                  <a:srgbClr val="000000"/>
                </a:solidFill>
                <a:latin typeface="+mn-lt"/>
              </a:rPr>
              <a:t> 
і </a:t>
            </a:r>
            <a:r>
              <a:rPr dirty="0" err="1">
                <a:solidFill>
                  <a:srgbClr val="000000"/>
                </a:solidFill>
                <a:latin typeface="+mn-lt"/>
              </a:rPr>
              <a:t>мобільних</a:t>
            </a:r>
            <a:r>
              <a:rPr dirty="0">
                <a:solidFill>
                  <a:srgbClr val="000000"/>
                </a:solidFill>
                <a:latin typeface="+mn-lt"/>
              </a:rPr>
              <a:t> </a:t>
            </a:r>
            <a:r>
              <a:rPr dirty="0" err="1">
                <a:solidFill>
                  <a:srgbClr val="000000"/>
                </a:solidFill>
                <a:latin typeface="+mn-lt"/>
              </a:rPr>
              <a:t>пристроїв</a:t>
            </a:r>
            <a:endParaRPr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39" name="Shape27">
            <a:extLst>
              <a:ext uri="{FF2B5EF4-FFF2-40B4-BE49-F238E27FC236}">
                <a16:creationId xmlns:a16="http://schemas.microsoft.com/office/drawing/2014/main" id="{A2086C2E-BD35-C44D-B9A7-3D03935AEF08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8266498" y="4147773"/>
            <a:ext cx="859738" cy="1548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5397" tIns="25397" rIns="25397" bIns="25397" anchor="ctr">
            <a:noAutofit/>
          </a:bodyPr>
          <a:lstStyle/>
          <a:p>
            <a:pPr defTabSz="412696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dirty="0"/>
          </a:p>
        </p:txBody>
      </p:sp>
      <p:sp>
        <p:nvSpPr>
          <p:cNvPr id="40" name="Shape29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9235912" y="4454735"/>
            <a:ext cx="1788918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dirty="0">
                <a:solidFill>
                  <a:srgbClr val="000000"/>
                </a:solidFill>
                <a:latin typeface="+mn-lt"/>
              </a:rPr>
              <a:t>Java Card- 
</a:t>
            </a:r>
            <a:r>
              <a:rPr dirty="0" err="1">
                <a:solidFill>
                  <a:srgbClr val="000000"/>
                </a:solidFill>
                <a:latin typeface="+mn-lt"/>
              </a:rPr>
              <a:t>платформа</a:t>
            </a:r>
            <a:r>
              <a:rPr dirty="0">
                <a:solidFill>
                  <a:srgbClr val="000000"/>
                </a:solidFill>
                <a:latin typeface="+mn-lt"/>
              </a:rPr>
              <a:t> 
</a:t>
            </a:r>
            <a:r>
              <a:rPr dirty="0" err="1">
                <a:solidFill>
                  <a:srgbClr val="000000"/>
                </a:solidFill>
                <a:latin typeface="+mn-lt"/>
              </a:rPr>
              <a:t>для</a:t>
            </a:r>
            <a:r>
              <a:rPr dirty="0">
                <a:solidFill>
                  <a:srgbClr val="000000"/>
                </a:solidFill>
                <a:latin typeface="+mn-lt"/>
              </a:rPr>
              <a:t> </a:t>
            </a:r>
            <a:r>
              <a:rPr dirty="0" err="1">
                <a:solidFill>
                  <a:srgbClr val="000000"/>
                </a:solidFill>
                <a:latin typeface="+mn-lt"/>
              </a:rPr>
              <a:t>Смарт-карт</a:t>
            </a:r>
            <a:endParaRPr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3" name="Shape33">
            <a:extLst>
              <a:ext uri="{FF2B5EF4-FFF2-40B4-BE49-F238E27FC236}">
                <a16:creationId xmlns:a16="http://schemas.microsoft.com/office/drawing/2014/main" id="{A8B957C0-C835-3640-9351-2BE87B56DD17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755053" y="522228"/>
            <a:ext cx="5101939" cy="5160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algn="l" defTabSz="412634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b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Java, як платформа:</a:t>
            </a:r>
          </a:p>
        </p:txBody>
      </p:sp>
      <p:sp>
        <p:nvSpPr>
          <p:cNvPr id="28" name="Shape34">
            <a:extLst>
              <a:ext uri="{FF2B5EF4-FFF2-40B4-BE49-F238E27FC236}">
                <a16:creationId xmlns:a16="http://schemas.microsoft.com/office/drawing/2014/main" id="{92A62A01-2E83-F147-9A37-B035E3EA6E40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755019" y="1161264"/>
            <a:ext cx="5520420" cy="57990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algn="l" defTabSz="412634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00" dirty="0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Java Platform – </a:t>
            </a:r>
            <a:r>
              <a:rPr lang="en-US" sz="2300" dirty="0" err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програмне</a:t>
            </a:r>
            <a:r>
              <a:rPr lang="en-US" sz="2300" dirty="0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середовище</a:t>
            </a:r>
            <a:r>
              <a:rPr lang="en-US" sz="2300" dirty="0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, 
</a:t>
            </a:r>
            <a:r>
              <a:rPr lang="en-US" sz="2300" dirty="0" err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де</a:t>
            </a:r>
            <a:r>
              <a:rPr lang="en-US" sz="2300" dirty="0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 </a:t>
            </a:r>
            <a:r>
              <a:rPr lang="en-US" sz="2300" dirty="0" err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працюють</a:t>
            </a:r>
            <a:r>
              <a:rPr lang="en-US" sz="2300" dirty="0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додатки</a:t>
            </a:r>
            <a:r>
              <a:rPr lang="en-US" sz="2300" dirty="0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 Java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Shape41"/>
          <p:cNvGrpSpPr/>
          <p:nvPr>
            <p:custDataLst>
              <p:tags r:id="rId1"/>
            </p:custDataLst>
          </p:nvPr>
        </p:nvGrpSpPr>
        <p:grpSpPr>
          <a:xfrm>
            <a:off x="0" y="446"/>
            <a:ext cx="12192002" cy="6887721"/>
            <a:chOff x="-635000" y="-634554"/>
            <a:chExt cx="12192002" cy="6887721"/>
          </a:xfrm>
        </p:grpSpPr>
        <p:sp>
          <p:nvSpPr>
            <p:cNvPr id="63" name="Shape36">
              <a:extLst>
                <a:ext uri="{FF2B5EF4-FFF2-40B4-BE49-F238E27FC236}">
                  <a16:creationId xmlns:a16="http://schemas.microsoft.com/office/drawing/2014/main" id="{4B2DDEF7-1901-E02E-533C-33A3D022CC71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-635000" y="5680456"/>
              <a:ext cx="12192000" cy="54254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64" name="Shape38">
              <a:extLst>
                <a:ext uri="{FF2B5EF4-FFF2-40B4-BE49-F238E27FC236}">
                  <a16:creationId xmlns:a16="http://schemas.microsoft.com/office/drawing/2014/main" id="{1630D880-0061-3C28-8308-546CEDBB86F5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9199357" y="-634554"/>
              <a:ext cx="2357644" cy="1339149"/>
            </a:xfrm>
            <a:custGeom>
              <a:avLst/>
              <a:gdLst>
                <a:gd name="connsiteX0" fmla="*/ 609717 w 2357951"/>
                <a:gd name="connsiteY0" fmla="*/ 0 h 1339323"/>
                <a:gd name="connsiteX1" fmla="*/ 2357951 w 2357951"/>
                <a:gd name="connsiteY1" fmla="*/ 0 h 1339323"/>
                <a:gd name="connsiteX2" fmla="*/ 2357951 w 2357951"/>
                <a:gd name="connsiteY2" fmla="*/ 1339323 h 1339323"/>
                <a:gd name="connsiteX3" fmla="*/ 0 w 2357951"/>
                <a:gd name="connsiteY3" fmla="*/ 1338761 h 133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7951" h="1339323">
                  <a:moveTo>
                    <a:pt x="609717" y="0"/>
                  </a:moveTo>
                  <a:lnTo>
                    <a:pt x="2357951" y="0"/>
                  </a:lnTo>
                  <a:lnTo>
                    <a:pt x="2357951" y="1339323"/>
                  </a:lnTo>
                  <a:lnTo>
                    <a:pt x="0" y="1338761"/>
                  </a:lnTo>
                  <a:close/>
                </a:path>
              </a:pathLst>
            </a:custGeom>
            <a:solidFill>
              <a:srgbClr val="FF7914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397" tIns="25397" rIns="25397" bIns="25397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25417"/>
              <a:endParaRPr sz="2250"/>
            </a:p>
          </p:txBody>
        </p:sp>
        <p:sp>
          <p:nvSpPr>
            <p:cNvPr id="65" name="Shape40">
              <a:extLst>
                <a:ext uri="{FF2B5EF4-FFF2-40B4-BE49-F238E27FC236}">
                  <a16:creationId xmlns:a16="http://schemas.microsoft.com/office/drawing/2014/main" id="{9CAF6EB5-8303-4837-C7DE-B27FEC758FF9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672462" y="3479602"/>
              <a:ext cx="5884538" cy="2773566"/>
            </a:xfrm>
            <a:custGeom>
              <a:avLst/>
              <a:gdLst>
                <a:gd name="connsiteX0" fmla="*/ 1263340 w 5885304"/>
                <a:gd name="connsiteY0" fmla="*/ 0 h 2773927"/>
                <a:gd name="connsiteX1" fmla="*/ 5885304 w 5885304"/>
                <a:gd name="connsiteY1" fmla="*/ 0 h 2773927"/>
                <a:gd name="connsiteX2" fmla="*/ 5885304 w 5885304"/>
                <a:gd name="connsiteY2" fmla="*/ 2773927 h 2773927"/>
                <a:gd name="connsiteX3" fmla="*/ 0 w 5885304"/>
                <a:gd name="connsiteY3" fmla="*/ 2773927 h 277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85304" h="2773927">
                  <a:moveTo>
                    <a:pt x="1263340" y="0"/>
                  </a:moveTo>
                  <a:lnTo>
                    <a:pt x="5885304" y="0"/>
                  </a:lnTo>
                  <a:lnTo>
                    <a:pt x="5885304" y="2773927"/>
                  </a:lnTo>
                  <a:lnTo>
                    <a:pt x="0" y="2773927"/>
                  </a:lnTo>
                  <a:close/>
                </a:path>
              </a:pathLst>
            </a:custGeom>
            <a:solidFill>
              <a:srgbClr val="FF7914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397" tIns="25397" rIns="25397" bIns="25397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25417"/>
              <a:endParaRPr sz="2250"/>
            </a:p>
          </p:txBody>
        </p:sp>
      </p:grpSp>
      <p:grpSp>
        <p:nvGrpSpPr>
          <p:cNvPr id="42" name="Shape43"/>
          <p:cNvGrpSpPr/>
          <p:nvPr>
            <p:custDataLst>
              <p:tags r:id="rId2"/>
            </p:custDataLst>
          </p:nvPr>
        </p:nvGrpSpPr>
        <p:grpSpPr>
          <a:xfrm>
            <a:off x="818882" y="3084028"/>
            <a:ext cx="864641" cy="532255"/>
            <a:chOff x="-68437" y="2401735"/>
            <a:chExt cx="864641" cy="532255"/>
          </a:xfrm>
        </p:grpSpPr>
        <p:sp>
          <p:nvSpPr>
            <p:cNvPr id="43" name="Shape6">
              <a:extLst>
                <a:ext uri="{FF2B5EF4-FFF2-40B4-BE49-F238E27FC236}">
                  <a16:creationId xmlns:a16="http://schemas.microsoft.com/office/drawing/2014/main" id="{EE8314D3-3B2F-174F-9310-DACF2AC5DDEE}"/>
                </a:ext>
              </a:extLst>
            </p:cNvPr>
            <p:cNvSpPr>
              <a:spLocks noChangeAspect="1"/>
            </p:cNvSpPr>
            <p:nvPr>
              <p:custDataLst>
                <p:tags r:id="rId21"/>
              </p:custDataLst>
            </p:nvPr>
          </p:nvSpPr>
          <p:spPr>
            <a:xfrm>
              <a:off x="-68437" y="2401735"/>
              <a:ext cx="864641" cy="532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000000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44" name="Shape8"/>
            <p:cNvPicPr/>
            <p:nvPr>
              <p:custDataLst>
                <p:tags r:id="rId22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83882" y="2487862"/>
              <a:ext cx="360000" cy="360000"/>
            </a:xfrm>
            <a:prstGeom prst="rect">
              <a:avLst/>
            </a:prstGeom>
          </p:spPr>
        </p:pic>
      </p:grpSp>
      <p:sp>
        <p:nvSpPr>
          <p:cNvPr id="45" name="Shape10">
            <a:extLst>
              <a:ext uri="{FF2B5EF4-FFF2-40B4-BE49-F238E27FC236}">
                <a16:creationId xmlns:a16="http://schemas.microsoft.com/office/drawing/2014/main" id="{70BA3B72-1F51-FE49-99FC-8EE259687CF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771683" y="2984756"/>
            <a:ext cx="1420590" cy="738835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+mn-lt"/>
              </a:rPr>
              <a:t>Почати 
програмувати 
на Java легко</a:t>
            </a:r>
          </a:p>
        </p:txBody>
      </p:sp>
      <p:grpSp>
        <p:nvGrpSpPr>
          <p:cNvPr id="46" name="Shape44"/>
          <p:cNvGrpSpPr/>
          <p:nvPr>
            <p:custDataLst>
              <p:tags r:id="rId4"/>
            </p:custDataLst>
          </p:nvPr>
        </p:nvGrpSpPr>
        <p:grpSpPr>
          <a:xfrm>
            <a:off x="818882" y="4206049"/>
            <a:ext cx="864641" cy="532255"/>
            <a:chOff x="-68437" y="3523756"/>
            <a:chExt cx="864641" cy="532255"/>
          </a:xfrm>
        </p:grpSpPr>
        <p:sp>
          <p:nvSpPr>
            <p:cNvPr id="47" name="Shape12">
              <a:extLst>
                <a:ext uri="{FF2B5EF4-FFF2-40B4-BE49-F238E27FC236}">
                  <a16:creationId xmlns:a16="http://schemas.microsoft.com/office/drawing/2014/main" id="{EE8314D3-3B2F-174F-9310-DACF2AC5DDEE}"/>
                </a:ext>
              </a:extLst>
            </p:cNvPr>
            <p:cNvSpPr>
              <a:spLocks noChangeAspect="1"/>
            </p:cNvSpPr>
            <p:nvPr>
              <p:custDataLst>
                <p:tags r:id="rId19"/>
              </p:custDataLst>
            </p:nvPr>
          </p:nvSpPr>
          <p:spPr>
            <a:xfrm>
              <a:off x="-68437" y="3523756"/>
              <a:ext cx="864641" cy="532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000000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48" name="Shape14"/>
            <p:cNvPicPr/>
            <p:nvPr>
              <p:custDataLst>
                <p:tags r:id="rId20"/>
              </p:custDataLst>
            </p:nvPr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83882" y="3622087"/>
              <a:ext cx="360000" cy="335593"/>
            </a:xfrm>
            <a:prstGeom prst="rect">
              <a:avLst/>
            </a:prstGeom>
          </p:spPr>
        </p:pic>
      </p:grpSp>
      <p:sp>
        <p:nvSpPr>
          <p:cNvPr id="49" name="Shape16">
            <a:extLst>
              <a:ext uri="{FF2B5EF4-FFF2-40B4-BE49-F238E27FC236}">
                <a16:creationId xmlns:a16="http://schemas.microsoft.com/office/drawing/2014/main" id="{70BA3B72-1F51-FE49-99FC-8EE259687CF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771683" y="4106777"/>
            <a:ext cx="1730042" cy="492557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+mn-lt"/>
              </a:rPr>
              <a:t>Маленький об’єм 
програмного коду</a:t>
            </a:r>
          </a:p>
        </p:txBody>
      </p:sp>
      <p:grpSp>
        <p:nvGrpSpPr>
          <p:cNvPr id="50" name="Shape45"/>
          <p:cNvGrpSpPr/>
          <p:nvPr>
            <p:custDataLst>
              <p:tags r:id="rId6"/>
            </p:custDataLst>
          </p:nvPr>
        </p:nvGrpSpPr>
        <p:grpSpPr>
          <a:xfrm>
            <a:off x="818882" y="5328071"/>
            <a:ext cx="864641" cy="532255"/>
            <a:chOff x="-68437" y="4645778"/>
            <a:chExt cx="864641" cy="532255"/>
          </a:xfrm>
        </p:grpSpPr>
        <p:sp>
          <p:nvSpPr>
            <p:cNvPr id="51" name="Shape18">
              <a:extLst>
                <a:ext uri="{FF2B5EF4-FFF2-40B4-BE49-F238E27FC236}">
                  <a16:creationId xmlns:a16="http://schemas.microsoft.com/office/drawing/2014/main" id="{EE8314D3-3B2F-174F-9310-DACF2AC5DDEE}"/>
                </a:ext>
              </a:extLst>
            </p:cNvPr>
            <p:cNvSpPr>
              <a:spLocks noChangeAspect="1"/>
            </p:cNvSpPr>
            <p:nvPr>
              <p:custDataLst>
                <p:tags r:id="rId17"/>
              </p:custDataLst>
            </p:nvPr>
          </p:nvSpPr>
          <p:spPr>
            <a:xfrm>
              <a:off x="-68437" y="4645778"/>
              <a:ext cx="864641" cy="532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000000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52" name="Shape20"/>
            <p:cNvPicPr/>
            <p:nvPr>
              <p:custDataLst>
                <p:tags r:id="rId18"/>
              </p:custDataLst>
            </p:nvPr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83882" y="4731905"/>
              <a:ext cx="360000" cy="360000"/>
            </a:xfrm>
            <a:prstGeom prst="rect">
              <a:avLst/>
            </a:prstGeom>
          </p:spPr>
        </p:pic>
      </p:grpSp>
      <p:sp>
        <p:nvSpPr>
          <p:cNvPr id="53" name="Shape22">
            <a:extLst>
              <a:ext uri="{FF2B5EF4-FFF2-40B4-BE49-F238E27FC236}">
                <a16:creationId xmlns:a16="http://schemas.microsoft.com/office/drawing/2014/main" id="{70BA3B72-1F51-FE49-99FC-8EE259687CF2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771683" y="5228798"/>
            <a:ext cx="1730042" cy="738835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+mn-lt"/>
              </a:rPr>
              <a:t>Висока 
ефективність 
програмного коду</a:t>
            </a:r>
          </a:p>
        </p:txBody>
      </p:sp>
      <p:grpSp>
        <p:nvGrpSpPr>
          <p:cNvPr id="54" name="Shape46"/>
          <p:cNvGrpSpPr/>
          <p:nvPr>
            <p:custDataLst>
              <p:tags r:id="rId8"/>
            </p:custDataLst>
          </p:nvPr>
        </p:nvGrpSpPr>
        <p:grpSpPr>
          <a:xfrm>
            <a:off x="4319701" y="3084028"/>
            <a:ext cx="864641" cy="532255"/>
            <a:chOff x="3432382" y="2401735"/>
            <a:chExt cx="864641" cy="532255"/>
          </a:xfrm>
        </p:grpSpPr>
        <p:sp>
          <p:nvSpPr>
            <p:cNvPr id="55" name="Shape24">
              <a:extLst>
                <a:ext uri="{FF2B5EF4-FFF2-40B4-BE49-F238E27FC236}">
                  <a16:creationId xmlns:a16="http://schemas.microsoft.com/office/drawing/2014/main" id="{EE8314D3-3B2F-174F-9310-DACF2AC5DDEE}"/>
                </a:ext>
              </a:extLst>
            </p:cNvPr>
            <p:cNvSpPr>
              <a:spLocks noChangeAspect="1"/>
            </p:cNvSpPr>
            <p:nvPr>
              <p:custDataLst>
                <p:tags r:id="rId15"/>
              </p:custDataLst>
            </p:nvPr>
          </p:nvSpPr>
          <p:spPr>
            <a:xfrm>
              <a:off x="3432382" y="2401735"/>
              <a:ext cx="864641" cy="532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000000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56" name="Shape26"/>
            <p:cNvPicPr/>
            <p:nvPr>
              <p:custDataLst>
                <p:tags r:id="rId16"/>
              </p:custDataLst>
            </p:nvPr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3684702" y="2487862"/>
              <a:ext cx="360000" cy="360000"/>
            </a:xfrm>
            <a:prstGeom prst="rect">
              <a:avLst/>
            </a:prstGeom>
          </p:spPr>
        </p:pic>
      </p:grpSp>
      <p:sp>
        <p:nvSpPr>
          <p:cNvPr id="57" name="Shape28">
            <a:extLst>
              <a:ext uri="{FF2B5EF4-FFF2-40B4-BE49-F238E27FC236}">
                <a16:creationId xmlns:a16="http://schemas.microsoft.com/office/drawing/2014/main" id="{70BA3B72-1F51-FE49-99FC-8EE259687CF2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5272502" y="2984756"/>
            <a:ext cx="1561687" cy="738835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600" dirty="0" err="1">
                <a:solidFill>
                  <a:srgbClr val="000000"/>
                </a:solidFill>
                <a:latin typeface="+mn-lt"/>
              </a:rPr>
              <a:t>Додатки</a:t>
            </a:r>
            <a:r>
              <a:rPr sz="1600" dirty="0">
                <a:solidFill>
                  <a:srgbClr val="000000"/>
                </a:solidFill>
                <a:latin typeface="+mn-lt"/>
              </a:rPr>
              <a:t> 
</a:t>
            </a:r>
            <a:r>
              <a:rPr sz="1600" dirty="0" err="1">
                <a:solidFill>
                  <a:srgbClr val="000000"/>
                </a:solidFill>
                <a:latin typeface="+mn-lt"/>
              </a:rPr>
              <a:t>розробляються</a:t>
            </a:r>
            <a:r>
              <a:rPr sz="1600" dirty="0">
                <a:solidFill>
                  <a:srgbClr val="000000"/>
                </a:solidFill>
                <a:latin typeface="+mn-lt"/>
              </a:rPr>
              <a:t> 
</a:t>
            </a:r>
            <a:r>
              <a:rPr sz="1600" dirty="0" err="1">
                <a:solidFill>
                  <a:srgbClr val="000000"/>
                </a:solidFill>
                <a:latin typeface="+mn-lt"/>
              </a:rPr>
              <a:t>швидко</a:t>
            </a:r>
            <a:endParaRPr sz="1600" dirty="0">
              <a:solidFill>
                <a:srgbClr val="000000"/>
              </a:solidFill>
              <a:latin typeface="+mn-lt"/>
            </a:endParaRPr>
          </a:p>
        </p:txBody>
      </p:sp>
      <p:grpSp>
        <p:nvGrpSpPr>
          <p:cNvPr id="58" name="Shape47"/>
          <p:cNvGrpSpPr/>
          <p:nvPr>
            <p:custDataLst>
              <p:tags r:id="rId10"/>
            </p:custDataLst>
          </p:nvPr>
        </p:nvGrpSpPr>
        <p:grpSpPr>
          <a:xfrm>
            <a:off x="4319701" y="4206049"/>
            <a:ext cx="864641" cy="532255"/>
            <a:chOff x="3432382" y="3523756"/>
            <a:chExt cx="864641" cy="532255"/>
          </a:xfrm>
        </p:grpSpPr>
        <p:sp>
          <p:nvSpPr>
            <p:cNvPr id="59" name="Shape30">
              <a:extLst>
                <a:ext uri="{FF2B5EF4-FFF2-40B4-BE49-F238E27FC236}">
                  <a16:creationId xmlns:a16="http://schemas.microsoft.com/office/drawing/2014/main" id="{EE8314D3-3B2F-174F-9310-DACF2AC5DDEE}"/>
                </a:ext>
              </a:extLst>
            </p:cNvPr>
            <p:cNvSpPr>
              <a:spLocks noChangeAspect="1"/>
            </p:cNvSpPr>
            <p:nvPr>
              <p:custDataLst>
                <p:tags r:id="rId13"/>
              </p:custDataLst>
            </p:nvPr>
          </p:nvSpPr>
          <p:spPr>
            <a:xfrm>
              <a:off x="3432382" y="3523756"/>
              <a:ext cx="864641" cy="532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000000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60" name="Shape32"/>
            <p:cNvPicPr/>
            <p:nvPr>
              <p:custDataLst>
                <p:tags r:id="rId14"/>
              </p:custDataLst>
            </p:nvPr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3684702" y="3609883"/>
              <a:ext cx="360000" cy="360000"/>
            </a:xfrm>
            <a:prstGeom prst="rect">
              <a:avLst/>
            </a:prstGeom>
          </p:spPr>
        </p:pic>
      </p:grpSp>
      <p:sp>
        <p:nvSpPr>
          <p:cNvPr id="61" name="Shape34">
            <a:extLst>
              <a:ext uri="{FF2B5EF4-FFF2-40B4-BE49-F238E27FC236}">
                <a16:creationId xmlns:a16="http://schemas.microsoft.com/office/drawing/2014/main" id="{70BA3B72-1F51-FE49-99FC-8EE259687CF2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5272502" y="4106777"/>
            <a:ext cx="1887172" cy="738835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+mn-lt"/>
              </a:rPr>
              <a:t>Додатки 
не залежать 
від платформи і ОС</a:t>
            </a:r>
          </a:p>
        </p:txBody>
      </p:sp>
      <p:sp>
        <p:nvSpPr>
          <p:cNvPr id="5" name="Shape48"/>
          <p:cNvSpPr txBox="1"/>
          <p:nvPr>
            <p:custDataLst>
              <p:tags r:id="rId12"/>
            </p:custDataLst>
          </p:nvPr>
        </p:nvSpPr>
        <p:spPr>
          <a:xfrm>
            <a:off x="818882" y="530554"/>
            <a:ext cx="10222012" cy="1329595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12300" b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r>
              <a:rPr lang="en-US" sz="5400" b="1" i="1" dirty="0" err="1">
                <a:solidFill>
                  <a:srgbClr val="000000"/>
                </a:solidFill>
                <a:latin typeface="+mn-lt"/>
              </a:rPr>
              <a:t>Переваги</a:t>
            </a:r>
            <a:r>
              <a:rPr lang="en-US" sz="5400" b="1" i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5400" b="1" i="1" dirty="0" err="1">
                <a:solidFill>
                  <a:srgbClr val="000000"/>
                </a:solidFill>
                <a:latin typeface="+mn-lt"/>
              </a:rPr>
              <a:t>програмування</a:t>
            </a:r>
            <a:r>
              <a:rPr lang="en-US" sz="5400" b="1" i="1" dirty="0">
                <a:solidFill>
                  <a:srgbClr val="000000"/>
                </a:solidFill>
                <a:latin typeface="+mn-lt"/>
              </a:rPr>
              <a:t> 
</a:t>
            </a:r>
            <a:r>
              <a:rPr lang="en-US" sz="5400" b="1" i="1" dirty="0" err="1">
                <a:solidFill>
                  <a:srgbClr val="000000"/>
                </a:solidFill>
                <a:latin typeface="+mn-lt"/>
              </a:rPr>
              <a:t>на</a:t>
            </a:r>
            <a:r>
              <a:rPr lang="en-US" sz="5400" b="1" i="1" dirty="0">
                <a:solidFill>
                  <a:srgbClr val="000000"/>
                </a:solidFill>
                <a:latin typeface="+mn-lt"/>
              </a:rPr>
              <a:t> Java</a:t>
            </a:r>
          </a:p>
        </p:txBody>
      </p:sp>
      <p:pic>
        <p:nvPicPr>
          <p:cNvPr id="1026" name="Picture 2" descr="Человек-программист пишет код и делает веб-дизайн на пк в PNG, SVG">
            <a:extLst>
              <a:ext uri="{FF2B5EF4-FFF2-40B4-BE49-F238E27FC236}">
                <a16:creationId xmlns:a16="http://schemas.microsoft.com/office/drawing/2014/main" id="{B21C4F55-27F0-4BE1-A986-5C73067C2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239" y="1704146"/>
            <a:ext cx="4986742" cy="311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Shape0"/>
          <p:cNvGrpSpPr/>
          <p:nvPr>
            <p:custDataLst>
              <p:tags r:id="rId1"/>
            </p:custDataLst>
          </p:nvPr>
        </p:nvGrpSpPr>
        <p:grpSpPr>
          <a:xfrm>
            <a:off x="620490" y="-426742"/>
            <a:ext cx="9257719" cy="7894749"/>
            <a:chOff x="-14510" y="-1061742"/>
            <a:chExt cx="9257719" cy="7894749"/>
          </a:xfrm>
        </p:grpSpPr>
        <p:grpSp>
          <p:nvGrpSpPr>
            <p:cNvPr id="18" name="Shape1"/>
            <p:cNvGrpSpPr/>
            <p:nvPr>
              <p:custDataLst>
                <p:tags r:id="rId8"/>
              </p:custDataLst>
            </p:nvPr>
          </p:nvGrpSpPr>
          <p:grpSpPr>
            <a:xfrm>
              <a:off x="797291" y="230646"/>
              <a:ext cx="2970947" cy="1841819"/>
              <a:chOff x="797291" y="230646"/>
              <a:chExt cx="2970947" cy="1841819"/>
            </a:xfrm>
          </p:grpSpPr>
          <p:sp>
            <p:nvSpPr>
              <p:cNvPr id="19" name="Shape2"/>
              <p:cNvSpPr/>
              <p:nvPr>
                <p:custDataLst>
                  <p:tags r:id="rId13"/>
                </p:custDataLst>
              </p:nvPr>
            </p:nvSpPr>
            <p:spPr>
              <a:xfrm>
                <a:off x="3420428" y="230646"/>
                <a:ext cx="347809" cy="6753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FF7914"/>
              </a:solidFill>
              <a:ln w="12700">
                <a:miter lim="400000"/>
              </a:ln>
            </p:spPr>
            <p:txBody>
              <a:bodyPr lIns="24255" tIns="24255" rIns="24255" bIns="2425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394163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528"/>
              </a:p>
            </p:txBody>
          </p:sp>
          <p:sp>
            <p:nvSpPr>
              <p:cNvPr id="20" name="Shape3">
                <a:extLst>
                  <a:ext uri="{FF2B5EF4-FFF2-40B4-BE49-F238E27FC236}">
                    <a16:creationId xmlns:a16="http://schemas.microsoft.com/office/drawing/2014/main" id="{0BD2218B-9524-9C43-9EBB-28FCFC12D3ED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797291" y="599432"/>
                <a:ext cx="758625" cy="14730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ln w="44450">
                <a:solidFill>
                  <a:srgbClr val="FF7914"/>
                </a:solidFill>
                <a:miter lim="400000"/>
              </a:ln>
            </p:spPr>
            <p:txBody>
              <a:bodyPr lIns="24255" tIns="24255" rIns="24255" bIns="2425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394163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528"/>
              </a:p>
            </p:txBody>
          </p:sp>
        </p:grpSp>
        <p:grpSp>
          <p:nvGrpSpPr>
            <p:cNvPr id="21" name="Shape4"/>
            <p:cNvGrpSpPr/>
            <p:nvPr>
              <p:custDataLst>
                <p:tags r:id="rId9"/>
              </p:custDataLst>
            </p:nvPr>
          </p:nvGrpSpPr>
          <p:grpSpPr>
            <a:xfrm>
              <a:off x="-14510" y="-1061742"/>
              <a:ext cx="9257719" cy="7894750"/>
              <a:chOff x="-14510" y="-1061742"/>
              <a:chExt cx="9257719" cy="7894750"/>
            </a:xfrm>
          </p:grpSpPr>
          <p:sp>
            <p:nvSpPr>
              <p:cNvPr id="22" name="Shape5"/>
              <p:cNvSpPr/>
              <p:nvPr>
                <p:custDataLst>
                  <p:tags r:id="rId10"/>
                </p:custDataLst>
              </p:nvPr>
            </p:nvSpPr>
            <p:spPr>
              <a:xfrm flipV="1">
                <a:off x="1678793" y="5275945"/>
                <a:ext cx="7564416" cy="0"/>
              </a:xfrm>
              <a:prstGeom prst="line">
                <a:avLst/>
              </a:prstGeom>
              <a:ln w="44450">
                <a:solidFill>
                  <a:srgbClr val="FF7914"/>
                </a:solidFill>
                <a:miter lim="400000"/>
              </a:ln>
            </p:spPr>
            <p:txBody>
              <a:bodyPr lIns="24255" tIns="24255" rIns="24255" bIns="2425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582"/>
              </a:p>
            </p:txBody>
          </p:sp>
          <p:sp>
            <p:nvSpPr>
              <p:cNvPr id="23" name="Shape6"/>
              <p:cNvSpPr/>
              <p:nvPr>
                <p:custDataLst>
                  <p:tags r:id="rId11"/>
                </p:custDataLst>
              </p:nvPr>
            </p:nvSpPr>
            <p:spPr>
              <a:xfrm>
                <a:off x="441074" y="5177703"/>
                <a:ext cx="852498" cy="16553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FF7914"/>
              </a:solidFill>
              <a:ln w="12700">
                <a:miter lim="400000"/>
              </a:ln>
            </p:spPr>
            <p:txBody>
              <a:bodyPr lIns="24255" tIns="24255" rIns="24255" bIns="2425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394163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528"/>
              </a:p>
            </p:txBody>
          </p:sp>
          <p:sp>
            <p:nvSpPr>
              <p:cNvPr id="24" name="Shape7">
                <a:extLst>
                  <a:ext uri="{FF2B5EF4-FFF2-40B4-BE49-F238E27FC236}">
                    <a16:creationId xmlns:a16="http://schemas.microsoft.com/office/drawing/2014/main" id="{D29901FC-ECE8-3B4F-940C-60DC8850F746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-14510" y="-1061742"/>
                <a:ext cx="1678995" cy="32601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FF7914"/>
              </a:solidFill>
              <a:ln w="12700">
                <a:miter lim="400000"/>
              </a:ln>
            </p:spPr>
            <p:txBody>
              <a:bodyPr lIns="24255" tIns="24255" rIns="24255" bIns="2425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394163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528"/>
              </a:p>
            </p:txBody>
          </p:sp>
        </p:grpSp>
      </p:grpSp>
      <p:grpSp>
        <p:nvGrpSpPr>
          <p:cNvPr id="10" name="Shape9"/>
          <p:cNvGrpSpPr/>
          <p:nvPr>
            <p:custDataLst>
              <p:tags r:id="rId2"/>
            </p:custDataLst>
          </p:nvPr>
        </p:nvGrpSpPr>
        <p:grpSpPr>
          <a:xfrm>
            <a:off x="5520192" y="592311"/>
            <a:ext cx="1151618" cy="1151618"/>
            <a:chOff x="4885192" y="2003488"/>
            <a:chExt cx="1151618" cy="1151618"/>
          </a:xfrm>
        </p:grpSpPr>
        <p:pic>
          <p:nvPicPr>
            <p:cNvPr id="12" name="Shape10"/>
            <p:cNvPicPr/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885192" y="2003488"/>
              <a:ext cx="1151618" cy="1151618"/>
            </a:xfrm>
            <a:prstGeom prst="rect">
              <a:avLst/>
            </a:prstGeom>
          </p:spPr>
        </p:pic>
      </p:grpSp>
      <p:sp>
        <p:nvSpPr>
          <p:cNvPr id="13" name="Shape11">
            <a:extLst>
              <a:ext uri="{FF2B5EF4-FFF2-40B4-BE49-F238E27FC236}">
                <a16:creationId xmlns:a16="http://schemas.microsoft.com/office/drawing/2014/main" id="{3BDB0DD0-CC4C-4BB0-A19D-1A20610F965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770571" y="3145128"/>
            <a:ext cx="6650860" cy="13295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1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5400" b="1" i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Тема</a:t>
            </a: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 </a:t>
            </a:r>
            <a:r>
              <a:rPr kumimoji="0" lang="en-US" sz="5400" b="1" i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уроку</a:t>
            </a: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: 
</a:t>
            </a:r>
            <a:r>
              <a:rPr kumimoji="0" lang="en-US" sz="5400" b="1" i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змінні</a:t>
            </a: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 й </a:t>
            </a:r>
            <a:r>
              <a:rPr kumimoji="0" lang="en-US" sz="5400" b="1" i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платформа</a:t>
            </a:r>
            <a:endParaRPr kumimoji="0" lang="en-US" sz="54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Play"/>
              <a:cs typeface="Play"/>
              <a:sym typeface="Play"/>
            </a:endParaRPr>
          </a:p>
        </p:txBody>
      </p:sp>
      <p:pic>
        <p:nvPicPr>
          <p:cNvPr id="3078" name="Picture 6" descr="39,137 Programming Platform Icons - Free in SVG, PNG, ICO - IconScout">
            <a:extLst>
              <a:ext uri="{FF2B5EF4-FFF2-40B4-BE49-F238E27FC236}">
                <a16:creationId xmlns:a16="http://schemas.microsoft.com/office/drawing/2014/main" id="{2B2F6542-A9EB-4C87-B5CB-6EE2DB8AD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3430" y="4788694"/>
            <a:ext cx="1748294" cy="174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6,167 Coding Illustrations - Free in SVG, PNG, EPS - IconScout">
            <a:extLst>
              <a:ext uri="{FF2B5EF4-FFF2-40B4-BE49-F238E27FC236}">
                <a16:creationId xmlns:a16="http://schemas.microsoft.com/office/drawing/2014/main" id="{9B4BD545-CB92-4C13-8745-0FFEB7082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436" y="-515470"/>
            <a:ext cx="3260122" cy="326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hape2">
            <a:extLst>
              <a:ext uri="{FF2B5EF4-FFF2-40B4-BE49-F238E27FC236}">
                <a16:creationId xmlns:a16="http://schemas.microsoft.com/office/drawing/2014/main" id="{86CEC2DF-3197-41BB-9232-F1AD39D3272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408228" y="4987495"/>
            <a:ext cx="347809" cy="675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FF7914"/>
          </a:solidFill>
          <a:ln w="12700">
            <a:miter lim="400000"/>
          </a:ln>
        </p:spPr>
        <p:txBody>
          <a:bodyPr lIns="24255" tIns="24255" rIns="24255" bIns="2425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94163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sz="1528"/>
          </a:p>
        </p:txBody>
      </p:sp>
      <p:sp>
        <p:nvSpPr>
          <p:cNvPr id="26" name="Shape2">
            <a:extLst>
              <a:ext uri="{FF2B5EF4-FFF2-40B4-BE49-F238E27FC236}">
                <a16:creationId xmlns:a16="http://schemas.microsoft.com/office/drawing/2014/main" id="{E9FB6FF5-51D1-45F3-9111-B6A6B7776E5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80276" y="4987495"/>
            <a:ext cx="347809" cy="675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FF7914"/>
          </a:solidFill>
          <a:ln w="12700">
            <a:miter lim="400000"/>
          </a:ln>
        </p:spPr>
        <p:txBody>
          <a:bodyPr lIns="24255" tIns="24255" rIns="24255" bIns="2425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94163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sz="1528"/>
          </a:p>
        </p:txBody>
      </p:sp>
      <p:sp>
        <p:nvSpPr>
          <p:cNvPr id="27" name="Shape2">
            <a:extLst>
              <a:ext uri="{FF2B5EF4-FFF2-40B4-BE49-F238E27FC236}">
                <a16:creationId xmlns:a16="http://schemas.microsoft.com/office/drawing/2014/main" id="{E0F765B1-99EB-4039-B67A-F1AB7631CF7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0263430" y="2964251"/>
            <a:ext cx="347809" cy="675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FF7914"/>
          </a:solidFill>
          <a:ln w="12700">
            <a:miter lim="400000"/>
          </a:ln>
        </p:spPr>
        <p:txBody>
          <a:bodyPr lIns="24255" tIns="24255" rIns="24255" bIns="2425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94163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sz="1528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FC04F842-2CD8-432C-8A49-7FE9779EC5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70B2758D-BDE6-4A0C-8780-38586BE0A2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4102" name="Picture 6" descr="Table Images (HD) - Download Royalty-Free Table Pictures">
            <a:extLst>
              <a:ext uri="{FF2B5EF4-FFF2-40B4-BE49-F238E27FC236}">
                <a16:creationId xmlns:a16="http://schemas.microsoft.com/office/drawing/2014/main" id="{E6C98CF6-C140-4A9F-B8A1-C75FED3D4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60424" cy="817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A5E7EF-44AA-405E-A2EE-4ABB72E280FC}"/>
              </a:ext>
            </a:extLst>
          </p:cNvPr>
          <p:cNvSpPr txBox="1"/>
          <p:nvPr/>
        </p:nvSpPr>
        <p:spPr>
          <a:xfrm>
            <a:off x="0" y="2765412"/>
            <a:ext cx="122604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План заняття</a:t>
            </a:r>
          </a:p>
        </p:txBody>
      </p:sp>
    </p:spTree>
    <p:extLst>
      <p:ext uri="{BB962C8B-B14F-4D97-AF65-F5344CB8AC3E}">
        <p14:creationId xmlns:p14="http://schemas.microsoft.com/office/powerpoint/2010/main" val="13262074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5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9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4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6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9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6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7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2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2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5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47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49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5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5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5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3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53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5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54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8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7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46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7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44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7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4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4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7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38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7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36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3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4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9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7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4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8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9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7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8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6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5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3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heme/theme1.xml><?xml version="1.0" encoding="utf-8"?>
<a:theme xmlns:a="http://schemas.openxmlformats.org/drawingml/2006/main" name="Уголки">
  <a:themeElements>
    <a:clrScheme name="Желтый и оранжевый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Уголки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D7AA1D6E-F3E9-4763-A3BC-84DF2E02F60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TM10001105[[fn=Уголки]]</Template>
  <TotalTime>10096</TotalTime>
  <Words>868</Words>
  <Application>Microsoft Office PowerPoint</Application>
  <PresentationFormat>Широкоэкранный</PresentationFormat>
  <Paragraphs>195</Paragraphs>
  <Slides>22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37" baseType="lpstr">
      <vt:lpstr>Arial</vt:lpstr>
      <vt:lpstr>Bahnschrift Condensed</vt:lpstr>
      <vt:lpstr>Bahnschrift SemiBold SemiConden</vt:lpstr>
      <vt:lpstr>Calibri</vt:lpstr>
      <vt:lpstr>Comfortaa</vt:lpstr>
      <vt:lpstr>Courier New</vt:lpstr>
      <vt:lpstr>Dela Gothic One</vt:lpstr>
      <vt:lpstr>Franklin Gothic Book</vt:lpstr>
      <vt:lpstr>Garamond</vt:lpstr>
      <vt:lpstr>Inter</vt:lpstr>
      <vt:lpstr>Play</vt:lpstr>
      <vt:lpstr>Space Grotesk SemiBold</vt:lpstr>
      <vt:lpstr>Times New Roman</vt:lpstr>
      <vt:lpstr>Trebuchet MS</vt:lpstr>
      <vt:lpstr>Уголки</vt:lpstr>
      <vt:lpstr>Презентация PowerPoint</vt:lpstr>
      <vt:lpstr>Я - Ростислав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Шейко Ростислав Олександрович</dc:creator>
  <cp:lastModifiedBy>я я</cp:lastModifiedBy>
  <cp:revision>134</cp:revision>
  <dcterms:created xsi:type="dcterms:W3CDTF">2023-09-05T10:15:32Z</dcterms:created>
  <dcterms:modified xsi:type="dcterms:W3CDTF">2024-03-13T19:05:23Z</dcterms:modified>
</cp:coreProperties>
</file>